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515F8-340F-4B8C-ADD1-591D68400427}" type="datetimeFigureOut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52FC4E-6E11-45D4-9ED7-169F489DA5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29056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98641D-893B-44F3-89D2-6679196E7F1C}" type="datetimeFigureOut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CFCF9-5884-45D5-849F-3F7D7FF6A35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31250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C12B5-8B5C-4E15-BD4F-BDAA65F76057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808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9F5B3-12A2-4679-BBD8-CF0E9B83E303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7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FF14-5C86-4710-8D5B-E7768417FAD7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993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C181-CB24-4B6E-8EB7-DDC672AC3564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5121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9CE9E-C98F-4CAA-B588-50DCD96C91A7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8317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09C0-1BBD-45B3-B7B7-9174164C9B71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920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D621F-9B04-4C19-835D-BB6871CBF5D4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779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C8968-A813-427F-938C-31CDB1A7EFC8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360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7D021-1E40-45D0-9A51-C9027015A737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16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8951-CA1A-4B06-A839-D2BDD71C4478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269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5C83-D956-40B9-B4D8-62D92DE5BEA8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422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75C3A-C25A-4B81-B7EB-E8A62924F9F7}" type="datetime1">
              <a:rPr lang="ko-KR" altLang="en-US" smtClean="0"/>
              <a:t>2023-11-10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AB328-37F1-484C-A2C8-90F51EBC03A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231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0425" y="0"/>
            <a:ext cx="1171575" cy="790575"/>
          </a:xfrm>
          <a:prstGeom prst="rect">
            <a:avLst/>
          </a:prstGeom>
        </p:spPr>
      </p:pic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D3532-0EDA-4CC3-BEBC-510BBEDFA8E5}" type="slidenum">
              <a:rPr lang="ko-KR" altLang="en-US" smtClean="0"/>
              <a:t>1</a:t>
            </a:fld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3421" y="199696"/>
            <a:ext cx="110095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</a:t>
            </a:r>
            <a:r>
              <a:rPr lang="ko-KR" altLang="en-US" sz="3200" dirty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자격증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/ 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공모전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, 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대외활동 </a:t>
            </a:r>
            <a:r>
              <a:rPr lang="ko-KR" altLang="en-US" sz="3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수상내역을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통한 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KGU+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포인트 신청방법 </a:t>
            </a:r>
            <a:endParaRPr lang="en-US" altLang="ko-KR" sz="3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21" y="975816"/>
            <a:ext cx="6620843" cy="5594627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15007" y="984849"/>
            <a:ext cx="1145627" cy="3499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909203" y="784471"/>
            <a:ext cx="50561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1. 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경기대학교 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BARUN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시스템 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</a:t>
            </a:r>
          </a:p>
          <a:p>
            <a:r>
              <a:rPr lang="ko-KR" altLang="en-US" sz="3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비교과활동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&gt; </a:t>
            </a:r>
            <a:r>
              <a:rPr lang="ko-KR" altLang="en-US" sz="3200" dirty="0" err="1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자율비교과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활동 </a:t>
            </a:r>
            <a:endParaRPr lang="en-US" altLang="ko-KR" sz="3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접속 </a:t>
            </a:r>
            <a:endParaRPr lang="en-US" altLang="ko-KR" sz="3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endParaRPr lang="en-US" altLang="ko-KR" sz="3200" dirty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2. 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본인의 해당 내역에 대해 </a:t>
            </a:r>
            <a:endParaRPr lang="en-US" altLang="ko-KR" sz="3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후 내용 입력 뒤 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제출하기</a:t>
            </a:r>
            <a:r>
              <a:rPr lang="en-US" altLang="ko-KR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`</a:t>
            </a:r>
          </a:p>
          <a:p>
            <a:r>
              <a:rPr lang="ko-KR" altLang="en-US" sz="3200" dirty="0" smtClean="0"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클릭 </a:t>
            </a:r>
            <a:endParaRPr lang="en-US" altLang="ko-KR" sz="3200" dirty="0" smtClean="0"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15007" y="1351176"/>
            <a:ext cx="1145627" cy="118181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909203" y="4323901"/>
            <a:ext cx="4824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- 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어학은 포인트 적립 해당 </a:t>
            </a:r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x 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- 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자격증에 대한 포인트 지급은 </a:t>
            </a:r>
            <a:endParaRPr lang="en-US" altLang="ko-KR" sz="2000" dirty="0" smtClean="0"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  <a:p>
            <a:r>
              <a:rPr lang="ko-KR" altLang="en-US" sz="2000" dirty="0" err="1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목록표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기준 </a:t>
            </a:r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A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등급 </a:t>
            </a:r>
            <a:r>
              <a:rPr lang="en-US" altLang="ko-KR" sz="2000" dirty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3</a:t>
            </a:r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0P, B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등급 </a:t>
            </a:r>
            <a:r>
              <a:rPr lang="en-US" altLang="ko-KR" sz="2000" dirty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2</a:t>
            </a:r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0P, C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등급 </a:t>
            </a:r>
            <a:r>
              <a:rPr lang="en-US" altLang="ko-KR" sz="2000" dirty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</a:t>
            </a:r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0P</a:t>
            </a:r>
          </a:p>
          <a:p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- 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공모전 수상실적은 일괄 </a:t>
            </a:r>
            <a:r>
              <a:rPr lang="en-US" altLang="ko-KR" sz="2000" dirty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1</a:t>
            </a:r>
            <a:r>
              <a:rPr lang="en-US" altLang="ko-KR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0P </a:t>
            </a:r>
            <a:r>
              <a:rPr lang="ko-KR" altLang="en-US" sz="2000" dirty="0" smtClean="0">
                <a:solidFill>
                  <a:srgbClr val="FF0000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지급 </a:t>
            </a:r>
            <a:endParaRPr lang="en-US" altLang="ko-KR" sz="2000" dirty="0" smtClean="0">
              <a:solidFill>
                <a:srgbClr val="FF0000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6980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69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배달의민족 주아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kgu</dc:creator>
  <cp:lastModifiedBy>KGU</cp:lastModifiedBy>
  <cp:revision>15</cp:revision>
  <dcterms:created xsi:type="dcterms:W3CDTF">2021-05-24T02:05:39Z</dcterms:created>
  <dcterms:modified xsi:type="dcterms:W3CDTF">2023-11-10T01:28:55Z</dcterms:modified>
</cp:coreProperties>
</file>