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3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6F9FE7-25E9-437C-B4B1-D07389BC48E4}" v="13" dt="2024-11-12T02:03:13.103"/>
    <p1510:client id="{F34BEE9B-EA5A-4152-A267-3AC958536E3C}" v="10" dt="2024-11-12T03:51:32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54" d="100"/>
          <a:sy n="54" d="100"/>
        </p:scale>
        <p:origin x="25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, HYUN-JEONG" userId="b93dd8d3-e0dc-4a95-a284-d520c6ac22c9" providerId="ADAL" clId="{F34BEE9B-EA5A-4152-A267-3AC958536E3C}"/>
    <pc:docChg chg="undo custSel modSld">
      <pc:chgData name="KIM, HYUN-JEONG" userId="b93dd8d3-e0dc-4a95-a284-d520c6ac22c9" providerId="ADAL" clId="{F34BEE9B-EA5A-4152-A267-3AC958536E3C}" dt="2024-11-12T03:51:32.134" v="135"/>
      <pc:docMkLst>
        <pc:docMk/>
      </pc:docMkLst>
      <pc:sldChg chg="modSp mod">
        <pc:chgData name="KIM, HYUN-JEONG" userId="b93dd8d3-e0dc-4a95-a284-d520c6ac22c9" providerId="ADAL" clId="{F34BEE9B-EA5A-4152-A267-3AC958536E3C}" dt="2024-11-12T03:51:32.134" v="135"/>
        <pc:sldMkLst>
          <pc:docMk/>
          <pc:sldMk cId="3430786912" sldId="257"/>
        </pc:sldMkLst>
        <pc:graphicFrameChg chg="mod modGraphic">
          <ac:chgData name="KIM, HYUN-JEONG" userId="b93dd8d3-e0dc-4a95-a284-d520c6ac22c9" providerId="ADAL" clId="{F34BEE9B-EA5A-4152-A267-3AC958536E3C}" dt="2024-11-12T03:51:32.134" v="135"/>
          <ac:graphicFrameMkLst>
            <pc:docMk/>
            <pc:sldMk cId="3430786912" sldId="257"/>
            <ac:graphicFrameMk id="7" creationId="{9FDFB3B1-9C2B-B3C8-43CC-12A7E97437D7}"/>
          </ac:graphicFrameMkLst>
        </pc:graphicFrameChg>
      </pc:sldChg>
    </pc:docChg>
  </pc:docChgLst>
  <pc:docChgLst>
    <pc:chgData name="SEO, BYEONG-GAB" userId="f9a34477-29bc-4ec4-b4fa-edfa0abea8fa" providerId="ADAL" clId="{496F9FE7-25E9-437C-B4B1-D07389BC48E4}"/>
    <pc:docChg chg="undo custSel modSld">
      <pc:chgData name="SEO, BYEONG-GAB" userId="f9a34477-29bc-4ec4-b4fa-edfa0abea8fa" providerId="ADAL" clId="{496F9FE7-25E9-437C-B4B1-D07389BC48E4}" dt="2024-11-12T02:03:18.633" v="83" actId="113"/>
      <pc:docMkLst>
        <pc:docMk/>
      </pc:docMkLst>
      <pc:sldChg chg="modSp mod">
        <pc:chgData name="SEO, BYEONG-GAB" userId="f9a34477-29bc-4ec4-b4fa-edfa0abea8fa" providerId="ADAL" clId="{496F9FE7-25E9-437C-B4B1-D07389BC48E4}" dt="2024-11-12T02:03:18.633" v="83" actId="113"/>
        <pc:sldMkLst>
          <pc:docMk/>
          <pc:sldMk cId="3430786912" sldId="257"/>
        </pc:sldMkLst>
        <pc:spChg chg="mod">
          <ac:chgData name="SEO, BYEONG-GAB" userId="f9a34477-29bc-4ec4-b4fa-edfa0abea8fa" providerId="ADAL" clId="{496F9FE7-25E9-437C-B4B1-D07389BC48E4}" dt="2024-11-12T02:02:49.859" v="70" actId="12788"/>
          <ac:spMkLst>
            <pc:docMk/>
            <pc:sldMk cId="3430786912" sldId="257"/>
            <ac:spMk id="3" creationId="{1D75A7E7-53DD-9D40-4B0B-596A6845C707}"/>
          </ac:spMkLst>
        </pc:spChg>
        <pc:graphicFrameChg chg="mod modGraphic">
          <ac:chgData name="SEO, BYEONG-GAB" userId="f9a34477-29bc-4ec4-b4fa-edfa0abea8fa" providerId="ADAL" clId="{496F9FE7-25E9-437C-B4B1-D07389BC48E4}" dt="2024-11-12T02:03:18.633" v="83" actId="113"/>
          <ac:graphicFrameMkLst>
            <pc:docMk/>
            <pc:sldMk cId="3430786912" sldId="257"/>
            <ac:graphicFrameMk id="7" creationId="{9FDFB3B1-9C2B-B3C8-43CC-12A7E97437D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196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609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15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389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00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477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072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910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77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8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687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E909-4FAE-46F7-94EC-F1DE5FC43D6C}" type="datetimeFigureOut">
              <a:rPr lang="ko-KR" altLang="en-US" smtClean="0"/>
              <a:t>2024-11-13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017A-6301-4365-B16F-883F661F5D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5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75A7E7-53DD-9D40-4B0B-596A6845C707}"/>
              </a:ext>
            </a:extLst>
          </p:cNvPr>
          <p:cNvSpPr txBox="1"/>
          <p:nvPr/>
        </p:nvSpPr>
        <p:spPr>
          <a:xfrm>
            <a:off x="189000" y="264128"/>
            <a:ext cx="6480000" cy="1567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800" b="1" spc="-150" dirty="0">
                <a:solidFill>
                  <a:srgbClr val="0B318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Nitto</a:t>
            </a:r>
            <a:r>
              <a:rPr lang="en-US" altLang="ko-KR" sz="2800" b="1" spc="-150" dirty="0">
                <a:latin typeface="Meiryo UI" panose="020B0604030504040204" pitchFamily="34" charset="-128"/>
                <a:ea typeface="Meiryo UI" panose="020B0604030504040204" pitchFamily="34" charset="-128"/>
              </a:rPr>
              <a:t> Open Innovation Challenge</a:t>
            </a:r>
          </a:p>
          <a:p>
            <a:pPr algn="ctr">
              <a:lnSpc>
                <a:spcPct val="120000"/>
              </a:lnSpc>
            </a:pPr>
            <a:r>
              <a:rPr lang="ko-KR" altLang="en-US" sz="2400" spc="-150" dirty="0">
                <a:latin typeface="Meiryo UI" panose="020B0604030504040204" pitchFamily="34" charset="-128"/>
              </a:rPr>
              <a:t>참가신청서</a:t>
            </a:r>
            <a:endParaRPr lang="en-US" altLang="ko-KR" sz="2400" spc="-15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spc="-150" dirty="0">
                <a:latin typeface="Meiryo UI" panose="020B0604030504040204" pitchFamily="34" charset="-128"/>
              </a:rPr>
              <a:t>*설명 글 이외에 사진이나 동영상 링크 등 자유롭게 기술해주세요</a:t>
            </a:r>
            <a:r>
              <a:rPr lang="en-US" altLang="ko-KR" sz="1200" spc="-150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spc="-150" dirty="0">
                <a:latin typeface="Meiryo UI" panose="020B0604030504040204" pitchFamily="34" charset="-128"/>
                <a:ea typeface="Meiryo UI" panose="020B0604030504040204" pitchFamily="34" charset="-128"/>
              </a:rPr>
              <a:t>*작성 후 이메일 </a:t>
            </a:r>
            <a:r>
              <a:rPr lang="en-US" altLang="ko-KR" sz="1200" spc="-150" dirty="0">
                <a:solidFill>
                  <a:srgbClr val="0B318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knd-noic@nitto.com</a:t>
            </a:r>
            <a:r>
              <a:rPr lang="en-US" altLang="ko-KR" sz="1200" spc="-15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ko-KR" altLang="en-US" sz="1200" spc="-150" dirty="0">
                <a:latin typeface="Meiryo UI" panose="020B0604030504040204" pitchFamily="34" charset="-128"/>
                <a:ea typeface="Meiryo UI" panose="020B0604030504040204" pitchFamily="34" charset="-128"/>
              </a:rPr>
              <a:t>로 제출해 주세요</a:t>
            </a:r>
            <a:r>
              <a:rPr lang="en-US" altLang="ko-KR" sz="1200" spc="-150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9FDFB3B1-9C2B-B3C8-43CC-12A7E9743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07367"/>
              </p:ext>
            </p:extLst>
          </p:nvPr>
        </p:nvGraphicFramePr>
        <p:xfrm>
          <a:off x="550937" y="1898075"/>
          <a:ext cx="5756126" cy="7262084"/>
        </p:xfrm>
        <a:graphic>
          <a:graphicData uri="http://schemas.openxmlformats.org/drawingml/2006/table">
            <a:tbl>
              <a:tblPr firstRow="1" firstCol="1" bandRow="1"/>
              <a:tblGrid>
                <a:gridCol w="1323469">
                  <a:extLst>
                    <a:ext uri="{9D8B030D-6E8A-4147-A177-3AD203B41FA5}">
                      <a16:colId xmlns:a16="http://schemas.microsoft.com/office/drawing/2014/main" val="2515079671"/>
                    </a:ext>
                  </a:extLst>
                </a:gridCol>
                <a:gridCol w="4432657">
                  <a:extLst>
                    <a:ext uri="{9D8B030D-6E8A-4147-A177-3AD203B41FA5}">
                      <a16:colId xmlns:a16="http://schemas.microsoft.com/office/drawing/2014/main" val="2517614599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altLang="en-US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참가자 </a:t>
                      </a:r>
                      <a:r>
                        <a:rPr lang="ko-KR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이름</a:t>
                      </a:r>
                      <a:r>
                        <a:rPr lang="en-US" altLang="ko-KR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 (</a:t>
                      </a:r>
                      <a:r>
                        <a:rPr lang="ko-KR" altLang="en-US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전원</a:t>
                      </a:r>
                      <a:r>
                        <a:rPr lang="en-US" altLang="ko-KR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)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sz="9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66729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altLang="en-US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대표 </a:t>
                      </a:r>
                      <a:r>
                        <a:rPr lang="ko-KR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연락처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sz="9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0032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altLang="en-US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대표 </a:t>
                      </a:r>
                      <a:r>
                        <a:rPr lang="ko-KR" sz="1000" b="1" kern="10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이메일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sz="9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044944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lvl="0" indent="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altLang="ko-KR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ko-KR" altLang="en-US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포스터의 트리거</a:t>
                      </a:r>
                      <a:r>
                        <a:rPr lang="en-US" altLang="ko-KR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방법</a:t>
                      </a:r>
                      <a:r>
                        <a:rPr lang="en-US" altLang="ko-KR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ko-KR" altLang="en-US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중 하나를 선택해주시고</a:t>
                      </a:r>
                      <a:r>
                        <a:rPr lang="en-US" altLang="ko-KR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o-KR" altLang="en-US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테마명이 있다면 알려주세요</a:t>
                      </a:r>
                      <a:r>
                        <a:rPr lang="en-US" altLang="ko-KR" sz="900" b="1" kern="100">
                          <a:effectLst/>
                          <a:latin typeface="Meiryo UI" panose="020B0604030504040204" pitchFamily="34" charset="-128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ko-KR" sz="900" b="1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624880"/>
                  </a:ext>
                </a:extLst>
              </a:tr>
              <a:tr h="1318131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□ 물 박리        □ 열 박리        □ 압력        □ 전기 박리        □ 알코올 박리        □ 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UV 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박리</a:t>
                      </a:r>
                      <a:endParaRPr lang="en-US" altLang="ko-KR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□ 기타 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: (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포스터에 적힌 트리거 이 외에 자신이 생각하는 트리거가 있다면 적어주세요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altLang="en-US" sz="900" kern="100" dirty="0"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o-KR" altLang="en-US" sz="900" kern="100" dirty="0" err="1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테마명</a:t>
                      </a:r>
                      <a:r>
                        <a:rPr lang="ko-KR" alt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: 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443374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lvl="0" indent="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alt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맑은 고딕" panose="020B0503020000020004" pitchFamily="50" charset="-127"/>
                        </a:rPr>
                        <a:t>2.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붙이고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싶은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곳이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있나요</a:t>
                      </a:r>
                      <a:r>
                        <a:rPr lang="en-US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?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537156"/>
                  </a:ext>
                </a:extLst>
              </a:tr>
              <a:tr h="1318131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88104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lvl="0" indent="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alt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맑은 고딕" panose="020B0503020000020004" pitchFamily="50" charset="-127"/>
                        </a:rPr>
                        <a:t>3.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붙이고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난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후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언제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떼고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싶나요</a:t>
                      </a:r>
                      <a:r>
                        <a:rPr lang="en-US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alt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위에 선택한 트리거를 활용해서</a:t>
                      </a:r>
                      <a:r>
                        <a:rPr lang="en-US" alt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486630"/>
                  </a:ext>
                </a:extLst>
              </a:tr>
              <a:tr h="1318131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171225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lvl="0" indent="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alt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맑은 고딕" panose="020B0503020000020004" pitchFamily="50" charset="-127"/>
                        </a:rPr>
                        <a:t>4.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붙였다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떼었을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때의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장점은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sz="9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무엇인가요</a:t>
                      </a:r>
                      <a:r>
                        <a:rPr lang="en-US" sz="9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?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714853"/>
                  </a:ext>
                </a:extLst>
              </a:tr>
              <a:tr h="1318131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ko-KR" sz="9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9432" marR="594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9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8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57B709E1-8F01-6D6F-9992-3CD31C4D1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299312"/>
              </p:ext>
            </p:extLst>
          </p:nvPr>
        </p:nvGraphicFramePr>
        <p:xfrm>
          <a:off x="471488" y="1086247"/>
          <a:ext cx="5915025" cy="7733506"/>
        </p:xfrm>
        <a:graphic>
          <a:graphicData uri="http://schemas.openxmlformats.org/drawingml/2006/table">
            <a:tbl>
              <a:tblPr firstRow="1" firstCol="1" bandRow="1"/>
              <a:tblGrid>
                <a:gridCol w="5915025">
                  <a:extLst>
                    <a:ext uri="{9D8B030D-6E8A-4147-A177-3AD203B41FA5}">
                      <a16:colId xmlns:a16="http://schemas.microsoft.com/office/drawing/2014/main" val="826275773"/>
                    </a:ext>
                  </a:extLst>
                </a:gridCol>
              </a:tblGrid>
              <a:tr h="7733506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endParaRPr lang="en-US" sz="1000" b="1" kern="100" dirty="0"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굴림" panose="020B0600000101010101" pitchFamily="50" charset="-127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&lt; 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제공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및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활용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동의서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 &gt;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1. 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처리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목적</a:t>
                      </a:r>
                      <a:b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</a:b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- 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공모전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신청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접수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, 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심사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및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선정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, 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당선작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활용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, 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포상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지급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당선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시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) 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등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2. 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처리하는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항목</a:t>
                      </a:r>
                      <a:b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</a:b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- 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필수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 : 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성명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, 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연락처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3. 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보유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및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이용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기간</a:t>
                      </a:r>
                      <a:b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</a:b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- 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본인의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개인정보를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동의서가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작성된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때로부터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수집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·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이용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·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위탁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목적이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종료되는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때까지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보유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·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이용하는데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동의합니다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.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4. 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동의를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거부할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권리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및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거부에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따른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불이익</a:t>
                      </a:r>
                      <a:b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</a:b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- 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본인은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상기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수집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·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이용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·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위탁에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대하여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거부할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권리를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보유하고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있으며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, 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동의를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거부하면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참가대상에서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제외됨을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양지하고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작성한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것임을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확인합니다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.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indent="152400" algn="l">
                        <a:lnSpc>
                          <a:spcPct val="200000"/>
                        </a:lnSpc>
                      </a:pP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본인은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 Nitto Denko Korea 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「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Nitto Open Innovation Challenge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」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공모전에서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본인의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개인정보를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수집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·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이용하는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것에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동의합니다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.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□ 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동의함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      □ 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동의하지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 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않음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 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marL="491490" algn="r">
                        <a:lnSpc>
                          <a:spcPct val="200000"/>
                        </a:lnSpc>
                      </a:pP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2024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년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  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월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  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일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  <a:p>
                      <a:pPr marL="491490" algn="r">
                        <a:lnSpc>
                          <a:spcPct val="200000"/>
                        </a:lnSpc>
                      </a:pP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본인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대표자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)           (</a:t>
                      </a:r>
                      <a:r>
                        <a:rPr lang="ko-KR" sz="1000" b="1" kern="100" dirty="0">
                          <a:effectLst/>
                          <a:latin typeface="Meiryo UI" panose="020B0604030504040204" pitchFamily="34" charset="-128"/>
                          <a:ea typeface="맑은 고딕" panose="020B0503020000020004" pitchFamily="50" charset="-127"/>
                          <a:cs typeface="맑은 고딕" panose="020B0503020000020004" pitchFamily="50" charset="-127"/>
                        </a:rPr>
                        <a:t>인</a:t>
                      </a:r>
                      <a:r>
                        <a:rPr lang="en-US" sz="1000" b="1" kern="100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굴림" panose="020B0600000101010101" pitchFamily="50" charset="-127"/>
                        </a:rPr>
                        <a:t>)</a:t>
                      </a:r>
                      <a:endParaRPr lang="ko-KR" sz="1000" kern="100" dirty="0">
                        <a:effectLst/>
                        <a:latin typeface="Meiryo UI" panose="020B0604030504040204" pitchFamily="34" charset="-128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51211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02DC4BA-FADE-F51A-B894-350365491739}"/>
              </a:ext>
            </a:extLst>
          </p:cNvPr>
          <p:cNvSpPr txBox="1"/>
          <p:nvPr/>
        </p:nvSpPr>
        <p:spPr>
          <a:xfrm>
            <a:off x="3064157" y="888492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/>
              <a:t>-END-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682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291</Words>
  <Application>Microsoft Office PowerPoint</Application>
  <PresentationFormat>A4 용지(210x297mm)</PresentationFormat>
  <Paragraphs>56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Meiryo UI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SEO, BYEONG-GAB</dc:creator>
  <cp:lastModifiedBy>KIM, HYUN-JEONG</cp:lastModifiedBy>
  <cp:revision>3</cp:revision>
  <dcterms:created xsi:type="dcterms:W3CDTF">2024-11-11T05:32:38Z</dcterms:created>
  <dcterms:modified xsi:type="dcterms:W3CDTF">2024-11-12T23:58:53Z</dcterms:modified>
</cp:coreProperties>
</file>