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0" r:id="rId4"/>
    <p:sldId id="265" r:id="rId5"/>
  </p:sldIdLst>
  <p:sldSz cx="6858000" cy="9906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gu" initials="k" lastIdx="1" clrIdx="0">
    <p:extLst>
      <p:ext uri="{19B8F6BF-5375-455C-9EA6-DF929625EA0E}">
        <p15:presenceInfo xmlns:p15="http://schemas.microsoft.com/office/powerpoint/2012/main" userId="kg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824" y="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E39E-6CBE-4887-9547-64651B385FA9}" type="datetimeFigureOut">
              <a:rPr lang="ko-KR" altLang="en-US" smtClean="0"/>
              <a:t>2021-01-22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D1DF-8239-4D9C-B865-33E39CA25B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1344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E39E-6CBE-4887-9547-64651B385FA9}" type="datetimeFigureOut">
              <a:rPr lang="ko-KR" altLang="en-US" smtClean="0"/>
              <a:t>2021-01-22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D1DF-8239-4D9C-B865-33E39CA25B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326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E39E-6CBE-4887-9547-64651B385FA9}" type="datetimeFigureOut">
              <a:rPr lang="ko-KR" altLang="en-US" smtClean="0"/>
              <a:t>2021-01-22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D1DF-8239-4D9C-B865-33E39CA25B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068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E39E-6CBE-4887-9547-64651B385FA9}" type="datetimeFigureOut">
              <a:rPr lang="ko-KR" altLang="en-US" smtClean="0"/>
              <a:t>2021-01-22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D1DF-8239-4D9C-B865-33E39CA25B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712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E39E-6CBE-4887-9547-64651B385FA9}" type="datetimeFigureOut">
              <a:rPr lang="ko-KR" altLang="en-US" smtClean="0"/>
              <a:t>2021-01-22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D1DF-8239-4D9C-B865-33E39CA25B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444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E39E-6CBE-4887-9547-64651B385FA9}" type="datetimeFigureOut">
              <a:rPr lang="ko-KR" altLang="en-US" smtClean="0"/>
              <a:t>2021-01-22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D1DF-8239-4D9C-B865-33E39CA25B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126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E39E-6CBE-4887-9547-64651B385FA9}" type="datetimeFigureOut">
              <a:rPr lang="ko-KR" altLang="en-US" smtClean="0"/>
              <a:t>2021-01-22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D1DF-8239-4D9C-B865-33E39CA25B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648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E39E-6CBE-4887-9547-64651B385FA9}" type="datetimeFigureOut">
              <a:rPr lang="ko-KR" altLang="en-US" smtClean="0"/>
              <a:t>2021-01-22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D1DF-8239-4D9C-B865-33E39CA25B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419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E39E-6CBE-4887-9547-64651B385FA9}" type="datetimeFigureOut">
              <a:rPr lang="ko-KR" altLang="en-US" smtClean="0"/>
              <a:t>2021-01-22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D1DF-8239-4D9C-B865-33E39CA25B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855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E39E-6CBE-4887-9547-64651B385FA9}" type="datetimeFigureOut">
              <a:rPr lang="ko-KR" altLang="en-US" smtClean="0"/>
              <a:t>2021-01-22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D1DF-8239-4D9C-B865-33E39CA25B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469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E39E-6CBE-4887-9547-64651B385FA9}" type="datetimeFigureOut">
              <a:rPr lang="ko-KR" altLang="en-US" smtClean="0"/>
              <a:t>2021-01-22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D1DF-8239-4D9C-B865-33E39CA25B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5841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EE39E-6CBE-4887-9547-64651B385FA9}" type="datetimeFigureOut">
              <a:rPr lang="ko-KR" altLang="en-US" smtClean="0"/>
              <a:t>2021-01-22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8D1DF-8239-4D9C-B865-33E39CA25B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724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/>
          <p:cNvGrpSpPr/>
          <p:nvPr/>
        </p:nvGrpSpPr>
        <p:grpSpPr>
          <a:xfrm>
            <a:off x="0" y="-4764"/>
            <a:ext cx="6858000" cy="1692000"/>
            <a:chOff x="0" y="-4764"/>
            <a:chExt cx="6858000" cy="1692000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03"/>
              <a:ext cx="6858000" cy="1673682"/>
            </a:xfrm>
            <a:prstGeom prst="rect">
              <a:avLst/>
            </a:prstGeom>
          </p:spPr>
        </p:pic>
        <p:cxnSp>
          <p:nvCxnSpPr>
            <p:cNvPr id="12" name="직선 연결선 11"/>
            <p:cNvCxnSpPr/>
            <p:nvPr/>
          </p:nvCxnSpPr>
          <p:spPr>
            <a:xfrm>
              <a:off x="187073" y="-4764"/>
              <a:ext cx="0" cy="1692000"/>
            </a:xfrm>
            <a:prstGeom prst="line">
              <a:avLst/>
            </a:prstGeom>
            <a:ln w="53975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>
              <a:off x="282323" y="-4764"/>
              <a:ext cx="0" cy="1692000"/>
            </a:xfrm>
            <a:prstGeom prst="line">
              <a:avLst/>
            </a:prstGeom>
            <a:ln w="53975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2"/>
          <p:cNvGrpSpPr/>
          <p:nvPr/>
        </p:nvGrpSpPr>
        <p:grpSpPr>
          <a:xfrm>
            <a:off x="485180" y="97004"/>
            <a:ext cx="1996676" cy="1538569"/>
            <a:chOff x="1691912" y="136784"/>
            <a:chExt cx="1996676" cy="1538569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2727" y="775353"/>
              <a:ext cx="900000" cy="900000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64919">
              <a:off x="3277172" y="557253"/>
              <a:ext cx="360000" cy="360000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33370">
              <a:off x="1876603" y="1045132"/>
              <a:ext cx="360000" cy="360000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7334">
              <a:off x="2873119" y="300634"/>
              <a:ext cx="360000" cy="360000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34335">
              <a:off x="1691912" y="504405"/>
              <a:ext cx="540000" cy="540000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7483">
              <a:off x="3273887" y="1040112"/>
              <a:ext cx="360000" cy="360000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2818" y="136784"/>
              <a:ext cx="540000" cy="540000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75900">
              <a:off x="2708834" y="535084"/>
              <a:ext cx="252000" cy="252000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940000">
              <a:off x="3384123" y="384534"/>
              <a:ext cx="24386" cy="182896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9020000">
              <a:off x="2023485" y="345324"/>
              <a:ext cx="24386" cy="182896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2540000">
              <a:off x="2222161" y="1356394"/>
              <a:ext cx="24386" cy="182896"/>
            </a:xfrm>
            <a:prstGeom prst="rect">
              <a:avLst/>
            </a:prstGeom>
          </p:spPr>
        </p:pic>
        <p:sp>
          <p:nvSpPr>
            <p:cNvPr id="22" name="타원 21"/>
            <p:cNvSpPr/>
            <p:nvPr/>
          </p:nvSpPr>
          <p:spPr>
            <a:xfrm>
              <a:off x="2132818" y="894760"/>
              <a:ext cx="109999" cy="10999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/>
            <p:cNvSpPr/>
            <p:nvPr/>
          </p:nvSpPr>
          <p:spPr>
            <a:xfrm>
              <a:off x="3103861" y="697965"/>
              <a:ext cx="109999" cy="10999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2618647" y="217934"/>
              <a:ext cx="109999" cy="10999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6300000">
              <a:off x="3584947" y="891911"/>
              <a:ext cx="24386" cy="182896"/>
            </a:xfrm>
            <a:prstGeom prst="rect">
              <a:avLst/>
            </a:prstGeom>
          </p:spPr>
        </p:pic>
      </p:grpSp>
      <p:pic>
        <p:nvPicPr>
          <p:cNvPr id="28" name="그림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44887" y="18461"/>
            <a:ext cx="3334801" cy="1639966"/>
          </a:xfrm>
          <a:prstGeom prst="rect">
            <a:avLst/>
          </a:prstGeom>
        </p:spPr>
      </p:pic>
      <p:graphicFrame>
        <p:nvGraphicFramePr>
          <p:cNvPr id="29" name="표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076930"/>
              </p:ext>
            </p:extLst>
          </p:nvPr>
        </p:nvGraphicFramePr>
        <p:xfrm>
          <a:off x="188976" y="1947353"/>
          <a:ext cx="6480048" cy="3650579"/>
        </p:xfrm>
        <a:graphic>
          <a:graphicData uri="http://schemas.openxmlformats.org/drawingml/2006/table">
            <a:tbl>
              <a:tblPr/>
              <a:tblGrid>
                <a:gridCol w="955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3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3391">
                <a:tc grid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13"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093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팀원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프로그램명</a:t>
                      </a:r>
                      <a:endParaRPr lang="ko-KR" altLang="en-US" sz="1100" b="1" kern="0" spc="0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강사명</a:t>
                      </a:r>
                      <a:endParaRPr lang="ko-KR" altLang="en-US" sz="1100" b="1" kern="0" spc="0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391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김</a:t>
                      </a:r>
                      <a:r>
                        <a:rPr lang="en-US" altLang="ko-KR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OO</a:t>
                      </a: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r>
                        <a:rPr lang="ko-KR" altLang="en-US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월</a:t>
                      </a:r>
                      <a:r>
                        <a:rPr lang="en-US" altLang="ko-KR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r>
                        <a:rPr lang="ko-KR" altLang="en-US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월</a:t>
                      </a:r>
                      <a:r>
                        <a:rPr lang="en-US" altLang="ko-KR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동문선배가 들려주는 </a:t>
                      </a:r>
                      <a:r>
                        <a:rPr lang="en-US" altLang="ko-KR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</a:t>
                      </a:r>
                      <a:r>
                        <a:rPr lang="ko-KR" altLang="en-US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공기업</a:t>
                      </a:r>
                      <a:r>
                        <a:rPr lang="en-US" altLang="ko-KR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’ </a:t>
                      </a:r>
                      <a:r>
                        <a:rPr lang="ko-KR" altLang="en-US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취업이야기</a:t>
                      </a: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강</a:t>
                      </a:r>
                      <a:r>
                        <a:rPr lang="en-US" altLang="ko-KR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OO</a:t>
                      </a: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391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박</a:t>
                      </a:r>
                      <a:r>
                        <a:rPr lang="en-US" altLang="ko-KR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OO</a:t>
                      </a: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391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윤</a:t>
                      </a:r>
                      <a:r>
                        <a:rPr lang="en-US" altLang="ko-KR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OO</a:t>
                      </a: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이</a:t>
                      </a:r>
                      <a:r>
                        <a:rPr lang="en-US" altLang="ko-KR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OO</a:t>
                      </a: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076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63555"/>
                  </a:ext>
                </a:extLst>
              </a:tr>
              <a:tr h="202306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988485"/>
                  </a:ext>
                </a:extLst>
              </a:tr>
              <a:tr h="157536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1967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128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6673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514120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48657"/>
              </p:ext>
            </p:extLst>
          </p:nvPr>
        </p:nvGraphicFramePr>
        <p:xfrm>
          <a:off x="187074" y="5752535"/>
          <a:ext cx="6480048" cy="3604172"/>
        </p:xfrm>
        <a:graphic>
          <a:graphicData uri="http://schemas.openxmlformats.org/drawingml/2006/table">
            <a:tbl>
              <a:tblPr/>
              <a:tblGrid>
                <a:gridCol w="955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562"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14"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02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팀원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컨설턴트명</a:t>
                      </a:r>
                      <a:endParaRPr lang="ko-KR" altLang="en-US" sz="1100" b="1" kern="0" spc="0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562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김</a:t>
                      </a:r>
                      <a:r>
                        <a:rPr lang="en-US" altLang="ko-KR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OO</a:t>
                      </a: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r>
                        <a:rPr lang="ko-KR" altLang="en-US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월</a:t>
                      </a:r>
                      <a:r>
                        <a:rPr lang="en-US" altLang="ko-KR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r>
                        <a:rPr lang="ko-KR" altLang="en-US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화</a:t>
                      </a:r>
                      <a:r>
                        <a:rPr lang="en-US" altLang="ko-KR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 14:00-14:50</a:t>
                      </a: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김</a:t>
                      </a:r>
                      <a:r>
                        <a:rPr lang="en-US" altLang="ko-KR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OO</a:t>
                      </a: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562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박</a:t>
                      </a:r>
                      <a:r>
                        <a:rPr lang="en-US" altLang="ko-KR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OO</a:t>
                      </a: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562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윤</a:t>
                      </a:r>
                      <a:r>
                        <a:rPr lang="en-US" altLang="ko-KR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OO</a:t>
                      </a: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이</a:t>
                      </a:r>
                      <a:r>
                        <a:rPr lang="en-US" altLang="ko-KR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OO</a:t>
                      </a: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480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239374"/>
                  </a:ext>
                </a:extLst>
              </a:tr>
              <a:tr h="203114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709006"/>
                  </a:ext>
                </a:extLst>
              </a:tr>
              <a:tr h="158748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088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0596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250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386455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670950" y="1187253"/>
            <a:ext cx="99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3      1     </a:t>
            </a:r>
            <a:endParaRPr lang="ko-KR" altLang="en-US" sz="17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400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표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908951"/>
              </p:ext>
            </p:extLst>
          </p:nvPr>
        </p:nvGraphicFramePr>
        <p:xfrm>
          <a:off x="187073" y="419100"/>
          <a:ext cx="6481950" cy="9169400"/>
        </p:xfrm>
        <a:graphic>
          <a:graphicData uri="http://schemas.openxmlformats.org/drawingml/2006/table">
            <a:tbl>
              <a:tblPr bandRow="1">
                <a:tableStyleId>{E8034E78-7F5D-4C2E-B375-FC64B27BC917}</a:tableStyleId>
              </a:tblPr>
              <a:tblGrid>
                <a:gridCol w="648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altLang="ko-KR" sz="1100" b="0" i="0" kern="0" spc="0" dirty="0" smtClean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0300"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100" b="0" i="0" kern="0" spc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예</a:t>
                      </a:r>
                      <a:r>
                        <a:rPr lang="en-US" altLang="ko-KR" sz="1100" b="0" i="0" kern="0" spc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altLang="ko-KR" sz="1100" b="0" i="0" kern="0" spc="0" dirty="0" smtClean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[3</a:t>
                      </a:r>
                      <a:r>
                        <a:rPr lang="ko-KR" altLang="en-US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월 </a:t>
                      </a:r>
                      <a:r>
                        <a:rPr lang="en-US" altLang="ko-KR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r>
                        <a:rPr lang="ko-KR" altLang="en-US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주차 </a:t>
                      </a:r>
                      <a:r>
                        <a:rPr lang="ko-KR" altLang="en-US" sz="1100" b="0" i="0" kern="0" spc="0" baseline="0" dirty="0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진행 활동</a:t>
                      </a:r>
                      <a:r>
                        <a:rPr lang="en-US" altLang="ko-KR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] </a:t>
                      </a:r>
                      <a:r>
                        <a:rPr lang="ko-KR" altLang="en-US" sz="1100" b="0" i="0" kern="0" spc="0" baseline="0" dirty="0" err="1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계획달성률</a:t>
                      </a:r>
                      <a:r>
                        <a:rPr lang="ko-KR" altLang="en-US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80% </a:t>
                      </a:r>
                      <a:r>
                        <a:rPr lang="ko-KR" altLang="en-US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수행</a:t>
                      </a:r>
                      <a:endParaRPr lang="en-US" altLang="ko-KR" sz="1100" b="0" i="0" kern="0" spc="0" baseline="0" dirty="0" smtClean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1. </a:t>
                      </a:r>
                      <a:r>
                        <a:rPr lang="ko-KR" altLang="en-US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이번주 홍보 주제 </a:t>
                      </a:r>
                      <a:r>
                        <a:rPr lang="en-US" altLang="ko-KR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2. </a:t>
                      </a:r>
                      <a:r>
                        <a:rPr lang="ko-KR" altLang="en-US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홍보 방법 </a:t>
                      </a:r>
                      <a:r>
                        <a:rPr lang="en-US" altLang="ko-KR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3. </a:t>
                      </a:r>
                      <a:r>
                        <a:rPr lang="ko-KR" altLang="en-US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역할분담 </a:t>
                      </a:r>
                      <a:endParaRPr lang="en-US" altLang="ko-KR" sz="1100" b="0" i="0" kern="0" spc="0" baseline="0" dirty="0" smtClean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100" b="0" i="0" kern="0" spc="0" baseline="0" dirty="0" err="1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김인재</a:t>
                      </a:r>
                      <a:r>
                        <a:rPr lang="ko-KR" altLang="en-US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</a:t>
                      </a:r>
                      <a:r>
                        <a:rPr lang="ko-KR" altLang="en-US" sz="1100" b="0" i="0" kern="0" spc="0" baseline="0" dirty="0" err="1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인재개발처</a:t>
                      </a:r>
                      <a:r>
                        <a:rPr lang="ko-KR" altLang="en-US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100" b="0" i="0" kern="0" spc="0" baseline="0" dirty="0" err="1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상상옷장</a:t>
                      </a:r>
                      <a:r>
                        <a:rPr lang="ko-KR" altLang="en-US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100" b="0" i="0" kern="0" spc="0" baseline="0" dirty="0" err="1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활용백서</a:t>
                      </a:r>
                      <a:r>
                        <a:rPr lang="ko-KR" altLang="en-US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촬영 및 영상 편집</a:t>
                      </a:r>
                      <a:r>
                        <a:rPr lang="en-US" altLang="ko-KR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(~</a:t>
                      </a:r>
                      <a:r>
                        <a:rPr lang="ko-KR" altLang="en-US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까지 완료 예정</a:t>
                      </a:r>
                      <a:r>
                        <a:rPr lang="en-US" altLang="ko-KR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100" b="0" i="0" kern="0" spc="0" baseline="0" dirty="0" err="1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박미래</a:t>
                      </a:r>
                      <a:r>
                        <a:rPr lang="ko-KR" altLang="en-US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</a:t>
                      </a:r>
                      <a:r>
                        <a:rPr lang="ko-KR" altLang="en-US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홍보 내용</a:t>
                      </a:r>
                      <a:r>
                        <a:rPr lang="en-US" altLang="ko-KR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채널</a:t>
                      </a:r>
                      <a:r>
                        <a:rPr lang="en-US" altLang="ko-KR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담당자 등등</a:t>
                      </a:r>
                      <a:r>
                        <a:rPr lang="en-US" altLang="ko-KR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4. </a:t>
                      </a:r>
                      <a:r>
                        <a:rPr lang="ko-KR" altLang="en-US" sz="1100" b="0" i="0" kern="0" spc="0" baseline="0" dirty="0" err="1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인재개발처</a:t>
                      </a:r>
                      <a:r>
                        <a:rPr lang="ko-KR" altLang="en-US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Job </a:t>
                      </a:r>
                      <a:r>
                        <a:rPr lang="ko-KR" altLang="en-US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스튜디오 관리 업무</a:t>
                      </a:r>
                      <a:r>
                        <a:rPr lang="en-US" altLang="ko-KR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세부내용 기재</a:t>
                      </a:r>
                      <a:r>
                        <a:rPr lang="en-US" altLang="ko-KR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en-US" altLang="ko-KR" sz="1100" b="0" i="0" kern="0" spc="0" dirty="0" smtClean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altLang="ko-KR" sz="1100" b="0" i="0" kern="0" spc="0" dirty="0" smtClean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altLang="ko-KR" sz="1100" b="0" i="0" kern="0" spc="0" dirty="0" smtClean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100" b="0" i="0" kern="0" spc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[3</a:t>
                      </a:r>
                      <a:r>
                        <a:rPr lang="ko-KR" altLang="en-US" sz="1100" b="0" i="0" kern="0" spc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월 </a:t>
                      </a:r>
                      <a:r>
                        <a:rPr lang="en-US" altLang="ko-KR" sz="1100" b="0" i="0" kern="0" spc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r>
                        <a:rPr lang="ko-KR" altLang="en-US" sz="1100" b="0" i="0" kern="0" spc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주차 </a:t>
                      </a:r>
                      <a:r>
                        <a:rPr lang="ko-KR" altLang="en-US" sz="1100" b="0" i="0" kern="0" spc="0" dirty="0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회의내용</a:t>
                      </a:r>
                      <a:r>
                        <a:rPr lang="en-US" altLang="ko-KR" sz="1100" b="0" i="0" kern="0" spc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] - </a:t>
                      </a:r>
                      <a:r>
                        <a:rPr lang="ko-KR" altLang="en-US" sz="1100" b="0" i="0" kern="0" spc="0" dirty="0" err="1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계획사항</a:t>
                      </a:r>
                      <a:endParaRPr lang="en-US" altLang="ko-KR" sz="1100" b="0" i="0" kern="0" spc="0" dirty="0" smtClean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1. </a:t>
                      </a:r>
                      <a:r>
                        <a:rPr lang="ko-KR" altLang="en-US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이번주 홍보 주제 </a:t>
                      </a:r>
                      <a:r>
                        <a:rPr lang="en-US" altLang="ko-KR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2. </a:t>
                      </a:r>
                      <a:r>
                        <a:rPr lang="ko-KR" altLang="en-US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홍보 방법 </a:t>
                      </a:r>
                      <a:r>
                        <a:rPr lang="en-US" altLang="ko-KR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3. </a:t>
                      </a:r>
                      <a:r>
                        <a:rPr lang="ko-KR" altLang="en-US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역할분담 </a:t>
                      </a:r>
                      <a:endParaRPr lang="en-US" altLang="ko-KR" sz="1100" b="0" i="0" kern="0" spc="0" baseline="0" dirty="0" smtClean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</a:t>
                      </a:r>
                      <a:r>
                        <a:rPr lang="ko-KR" altLang="en-US" sz="1100" b="0" i="0" kern="0" spc="0" baseline="0" dirty="0" err="1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김인재</a:t>
                      </a:r>
                      <a:r>
                        <a:rPr lang="ko-KR" altLang="en-US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 </a:t>
                      </a:r>
                      <a:r>
                        <a:rPr lang="ko-KR" altLang="en-US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홍보용 영상 편집</a:t>
                      </a:r>
                      <a:endParaRPr lang="en-US" altLang="ko-KR" sz="1100" b="0" i="0" kern="0" spc="0" baseline="0" dirty="0" smtClean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r>
                        <a:rPr lang="ko-KR" altLang="en-US" sz="1100" b="0" i="0" kern="0" spc="0" baseline="0" dirty="0" err="1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박미래</a:t>
                      </a:r>
                      <a:r>
                        <a:rPr lang="ko-KR" altLang="en-US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r>
                        <a:rPr lang="en-US" altLang="ko-KR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</a:t>
                      </a:r>
                      <a:r>
                        <a:rPr lang="ko-KR" altLang="en-US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홍보용 포스터</a:t>
                      </a:r>
                      <a:r>
                        <a:rPr lang="en-US" altLang="ko-KR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및 </a:t>
                      </a:r>
                      <a:r>
                        <a:rPr lang="ko-KR" altLang="en-US" sz="1100" b="0" i="0" kern="0" spc="0" baseline="0" dirty="0" err="1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카드뉴스</a:t>
                      </a:r>
                      <a:r>
                        <a:rPr lang="ko-KR" altLang="en-US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제작</a:t>
                      </a:r>
                      <a:endParaRPr lang="en-US" altLang="ko-KR" sz="1100" b="0" i="0" kern="0" spc="0" baseline="0" dirty="0" smtClean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r>
                        <a:rPr lang="ko-KR" altLang="en-US" sz="1100" b="0" i="0" kern="0" spc="0" baseline="0" dirty="0" err="1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최경기</a:t>
                      </a:r>
                      <a:r>
                        <a:rPr lang="en-US" altLang="ko-KR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 </a:t>
                      </a:r>
                      <a:r>
                        <a:rPr lang="ko-KR" altLang="en-US" sz="1100" b="0" i="0" kern="0" spc="0" baseline="0" dirty="0" err="1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인스타</a:t>
                      </a:r>
                      <a:r>
                        <a:rPr lang="ko-KR" altLang="en-US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활용한 온라인 홍보</a:t>
                      </a:r>
                      <a:endParaRPr lang="en-US" altLang="ko-KR" sz="1100" b="0" i="0" kern="0" spc="0" baseline="0" dirty="0" smtClean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4. </a:t>
                      </a:r>
                      <a:r>
                        <a:rPr lang="ko-KR" altLang="en-US" sz="1100" b="0" i="0" kern="0" spc="0" baseline="0" dirty="0" err="1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인재개발처</a:t>
                      </a:r>
                      <a:r>
                        <a:rPr lang="ko-KR" altLang="en-US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Job </a:t>
                      </a:r>
                      <a:r>
                        <a:rPr lang="ko-KR" altLang="en-US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스튜디오 관리 담당 </a:t>
                      </a:r>
                      <a:endParaRPr lang="en-US" altLang="ko-KR" sz="1100" b="0" i="0" kern="0" spc="0" baseline="0" dirty="0" smtClean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※ </a:t>
                      </a:r>
                      <a:r>
                        <a:rPr lang="ko-KR" altLang="en-US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월 </a:t>
                      </a:r>
                      <a:r>
                        <a:rPr lang="en-US" altLang="ko-KR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r>
                        <a:rPr lang="ko-KR" altLang="en-US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회 필수사항 </a:t>
                      </a:r>
                      <a:r>
                        <a:rPr lang="en-US" altLang="ko-KR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 </a:t>
                      </a:r>
                      <a:r>
                        <a:rPr lang="ko-KR" altLang="en-US" sz="1100" b="0" i="0" kern="0" spc="0" baseline="0" dirty="0" err="1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인재개발처</a:t>
                      </a:r>
                      <a:r>
                        <a:rPr lang="ko-KR" altLang="en-US" sz="1100" b="0" i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홍보 동영상 제작</a:t>
                      </a:r>
                      <a:endParaRPr lang="en-US" altLang="ko-KR" sz="1100" b="0" i="0" kern="0" spc="0" baseline="0" dirty="0" smtClean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/>
                </a:tc>
                <a:extLst>
                  <a:ext uri="{0D108BD9-81ED-4DB2-BD59-A6C34878D82A}">
                    <a16:rowId xmlns:a16="http://schemas.microsoft.com/office/drawing/2014/main" val="4181348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49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826078"/>
              </p:ext>
            </p:extLst>
          </p:nvPr>
        </p:nvGraphicFramePr>
        <p:xfrm>
          <a:off x="188976" y="520504"/>
          <a:ext cx="6480048" cy="8829939"/>
        </p:xfrm>
        <a:graphic>
          <a:graphicData uri="http://schemas.openxmlformats.org/drawingml/2006/table">
            <a:tbl>
              <a:tblPr/>
              <a:tblGrid>
                <a:gridCol w="129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7924">
                <a:tc gridSpan="5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546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이름</a:t>
                      </a: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매체</a:t>
                      </a: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홍보일자</a:t>
                      </a: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홍보내용</a:t>
                      </a: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URL</a:t>
                      </a: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275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김</a:t>
                      </a:r>
                      <a:r>
                        <a:rPr lang="en-US" altLang="ko-KR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OO</a:t>
                      </a: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Facebook</a:t>
                      </a:r>
                    </a:p>
                    <a:p>
                      <a:pPr marL="0" marR="0" lvl="0" indent="0" algn="ctr" defTabSz="6858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kern="0" spc="0" dirty="0" err="1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카카오톡</a:t>
                      </a:r>
                      <a:endParaRPr lang="ko-KR" altLang="en-US" sz="1050" b="0" kern="0" spc="0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0" kern="0" spc="0" dirty="0" err="1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잡카페</a:t>
                      </a:r>
                      <a:r>
                        <a:rPr lang="en-US" altLang="ko-KR" sz="1050" b="0" kern="0" spc="0" baseline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en-US" altLang="ko-KR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3/25 </a:t>
                      </a:r>
                      <a:r>
                        <a:rPr lang="ko-KR" altLang="en-US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동문선배가 들려주는 </a:t>
                      </a:r>
                      <a:r>
                        <a:rPr lang="en-US" altLang="ko-KR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‘R&amp;D’</a:t>
                      </a:r>
                      <a:r>
                        <a:rPr lang="ko-KR" altLang="en-US" sz="1050" b="0" kern="0" spc="0" dirty="0" err="1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직무이야기</a:t>
                      </a:r>
                      <a:r>
                        <a:rPr lang="en-US" altLang="ko-KR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해당</a:t>
                      </a:r>
                      <a:r>
                        <a:rPr lang="en-US" altLang="ko-KR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URL</a:t>
                      </a:r>
                      <a:r>
                        <a:rPr lang="ko-KR" altLang="en-US" sz="1050" b="0" kern="0" spc="0" dirty="0" err="1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붙여넣기</a:t>
                      </a: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275">
                <a:tc>
                  <a:txBody>
                    <a:bodyPr/>
                    <a:lstStyle/>
                    <a:p>
                      <a:pPr marL="0" marR="0" indent="0" algn="ctr" defTabSz="6858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박</a:t>
                      </a:r>
                      <a:r>
                        <a:rPr lang="en-US" altLang="ko-KR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OO</a:t>
                      </a:r>
                      <a:endParaRPr lang="ko-KR" altLang="en-US" sz="1050" b="0" kern="0" spc="0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블로그</a:t>
                      </a:r>
                      <a:endParaRPr lang="en-US" altLang="ko-KR" sz="1050" b="0" kern="0" spc="0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0" kern="0" spc="0" dirty="0" err="1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카카오톡</a:t>
                      </a:r>
                      <a:endParaRPr lang="ko-KR" altLang="en-US" sz="1050" b="0" kern="0" spc="0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kern="0" spc="0" dirty="0" err="1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인재개발처</a:t>
                      </a:r>
                      <a:r>
                        <a:rPr lang="ko-KR" altLang="en-US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홍보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해당</a:t>
                      </a:r>
                      <a:r>
                        <a:rPr lang="en-US" altLang="ko-KR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URL</a:t>
                      </a:r>
                      <a:r>
                        <a:rPr lang="ko-KR" altLang="en-US" sz="1050" b="0" kern="0" spc="0" dirty="0" err="1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붙여넣기</a:t>
                      </a:r>
                      <a:endParaRPr lang="ko-KR" altLang="en-US" sz="1050" b="0" kern="0" spc="0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310747"/>
                  </a:ext>
                </a:extLst>
              </a:tr>
              <a:tr h="707905">
                <a:tc>
                  <a:txBody>
                    <a:bodyPr/>
                    <a:lstStyle/>
                    <a:p>
                      <a:pPr marL="0" marR="0" indent="0" algn="ctr" defTabSz="6858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이</a:t>
                      </a:r>
                      <a:r>
                        <a:rPr lang="en-US" altLang="ko-KR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OO</a:t>
                      </a:r>
                      <a:endParaRPr lang="ko-KR" altLang="en-US" sz="1050" b="0" kern="0" spc="0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0" kern="0" spc="0" dirty="0" err="1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인스타그램</a:t>
                      </a:r>
                      <a:endParaRPr lang="en-US" altLang="ko-KR" sz="1050" b="0" kern="0" spc="0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Facebook</a:t>
                      </a:r>
                      <a:endParaRPr lang="ko-KR" altLang="en-US" sz="1050" b="0" kern="0" spc="0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50" b="0" kern="0" spc="0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0" kern="0" spc="0" dirty="0" err="1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잡카페</a:t>
                      </a:r>
                      <a:r>
                        <a:rPr lang="ko-KR" altLang="en-US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r>
                        <a:rPr lang="ko-KR" altLang="en-US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월 </a:t>
                      </a:r>
                      <a:r>
                        <a:rPr lang="en-US" altLang="ko-KR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r>
                        <a:rPr lang="ko-KR" altLang="en-US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주차 프로그램 </a:t>
                      </a:r>
                      <a:r>
                        <a:rPr lang="ko-KR" altLang="en-US" sz="1050" b="0" kern="0" spc="0" dirty="0" err="1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카드뉴스</a:t>
                      </a: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해당</a:t>
                      </a:r>
                      <a:r>
                        <a:rPr lang="en-US" altLang="ko-KR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URL</a:t>
                      </a:r>
                      <a:r>
                        <a:rPr lang="ko-KR" altLang="en-US" sz="1050" b="0" kern="0" spc="0" dirty="0" err="1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붙여넣기</a:t>
                      </a:r>
                      <a:endParaRPr lang="ko-KR" altLang="en-US" sz="1050" b="0" kern="0" spc="0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7905">
                <a:tc>
                  <a:txBody>
                    <a:bodyPr/>
                    <a:lstStyle/>
                    <a:p>
                      <a:pPr marL="0" marR="0" indent="0" algn="ctr" defTabSz="6858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</a:t>
                      </a:r>
                      <a:r>
                        <a:rPr lang="en-US" altLang="ko-KR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OO</a:t>
                      </a:r>
                      <a:endParaRPr lang="ko-KR" altLang="en-US" sz="1050" b="0" kern="0" spc="0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kern="0" spc="0" dirty="0" err="1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카카오톡</a:t>
                      </a:r>
                      <a:endParaRPr lang="ko-KR" altLang="en-US" sz="1050" b="0" kern="0" spc="0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50" b="0" kern="0" spc="0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해당</a:t>
                      </a:r>
                      <a:r>
                        <a:rPr lang="en-US" altLang="ko-KR" sz="105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URL</a:t>
                      </a:r>
                      <a:r>
                        <a:rPr lang="ko-KR" altLang="en-US" sz="1050" b="0" kern="0" spc="0" dirty="0" err="1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붙여넣기</a:t>
                      </a:r>
                      <a:endParaRPr lang="ko-KR" altLang="en-US" sz="1050" b="0" kern="0" spc="0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1379402"/>
                  </a:ext>
                </a:extLst>
              </a:tr>
              <a:tr h="833091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kern="0" spc="0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3091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kern="0" spc="0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054244"/>
                  </a:ext>
                </a:extLst>
              </a:tr>
              <a:tr h="764618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kern="0" spc="0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4618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kern="0" spc="0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773415"/>
                  </a:ext>
                </a:extLst>
              </a:tr>
              <a:tr h="776030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kern="0" spc="0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6030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kern="0" spc="0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92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13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803898"/>
              </p:ext>
            </p:extLst>
          </p:nvPr>
        </p:nvGraphicFramePr>
        <p:xfrm>
          <a:off x="188976" y="541932"/>
          <a:ext cx="6480048" cy="8979439"/>
        </p:xfrm>
        <a:graphic>
          <a:graphicData uri="http://schemas.openxmlformats.org/drawingml/2006/table">
            <a:tbl>
              <a:tblPr/>
              <a:tblGrid>
                <a:gridCol w="6480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0947"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8492"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100" b="0" kern="0" spc="0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706" y="1552489"/>
            <a:ext cx="1998362" cy="1875918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4120518" y="3377134"/>
            <a:ext cx="2194832" cy="3474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base">
              <a:lnSpc>
                <a:spcPct val="160000"/>
              </a:lnSpc>
              <a:defRPr/>
            </a:pP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○ </a:t>
            </a:r>
            <a:r>
              <a:rPr lang="ko-KR" altLang="en-US" sz="1200" kern="0" dirty="0" err="1">
                <a:solidFill>
                  <a:srgbClr val="000000"/>
                </a:solidFill>
                <a:latin typeface="+mn-ea"/>
              </a:rPr>
              <a:t>상상옷장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홍보포스터 부착</a:t>
            </a:r>
            <a:endParaRPr lang="en-US" altLang="ko-KR" sz="1200" kern="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88976" y="3644900"/>
            <a:ext cx="3429000" cy="3474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○ </a:t>
            </a:r>
            <a:r>
              <a:rPr lang="ko-KR" altLang="en-US" sz="1200" kern="0" dirty="0" err="1">
                <a:solidFill>
                  <a:srgbClr val="000000"/>
                </a:solidFill>
                <a:latin typeface="+mn-ea"/>
              </a:rPr>
              <a:t>카카오톡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멘토토크콘서트 홍보</a:t>
            </a:r>
            <a:endParaRPr lang="en-US" altLang="ko-KR" sz="1200" kern="0" dirty="0">
              <a:solidFill>
                <a:srgbClr val="000000"/>
              </a:solidFill>
              <a:latin typeface="+mn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rcRect t="12350" r="40770" b="19120"/>
          <a:stretch>
            <a:fillRect/>
          </a:stretch>
        </p:blipFill>
        <p:spPr>
          <a:xfrm>
            <a:off x="705928" y="4211356"/>
            <a:ext cx="2278798" cy="1483287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03348" y="5700814"/>
            <a:ext cx="3429000" cy="3474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○ </a:t>
            </a:r>
            <a:r>
              <a:rPr lang="ko-KR" altLang="en-US" sz="1200" kern="0" dirty="0" smtClean="0">
                <a:solidFill>
                  <a:srgbClr val="000000"/>
                </a:solidFill>
                <a:latin typeface="+mn-ea"/>
              </a:rPr>
              <a:t>온라인 설문 결과</a:t>
            </a:r>
            <a:r>
              <a:rPr lang="en-US" altLang="ko-KR" sz="1200" kern="0" dirty="0" smtClean="0">
                <a:solidFill>
                  <a:srgbClr val="000000"/>
                </a:solidFill>
                <a:latin typeface="+mn-ea"/>
              </a:rPr>
              <a:t>(</a:t>
            </a:r>
            <a:r>
              <a:rPr lang="en-US" altLang="ko-KR" sz="1200" kern="0" dirty="0" err="1" smtClean="0">
                <a:solidFill>
                  <a:srgbClr val="000000"/>
                </a:solidFill>
                <a:latin typeface="+mn-ea"/>
              </a:rPr>
              <a:t>url</a:t>
            </a:r>
            <a:r>
              <a:rPr lang="ko-KR" altLang="en-US" sz="1200" kern="0" dirty="0" smtClean="0">
                <a:solidFill>
                  <a:srgbClr val="000000"/>
                </a:solidFill>
                <a:latin typeface="+mn-ea"/>
              </a:rPr>
              <a:t>같이 첨부하기</a:t>
            </a:r>
            <a:r>
              <a:rPr lang="en-US" altLang="ko-KR" sz="1200" kern="0" dirty="0" smtClean="0">
                <a:solidFill>
                  <a:srgbClr val="000000"/>
                </a:solidFill>
                <a:latin typeface="+mn-ea"/>
              </a:rPr>
              <a:t>)</a:t>
            </a:r>
            <a:endParaRPr lang="en-US" altLang="ko-KR" sz="1200" kern="0" dirty="0">
              <a:solidFill>
                <a:srgbClr val="000000"/>
              </a:solidFill>
              <a:latin typeface="+mn-ea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706" y="4141787"/>
            <a:ext cx="1790700" cy="317182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40" y="1555839"/>
            <a:ext cx="2390775" cy="2085975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3376556" y="7453799"/>
            <a:ext cx="3429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ko-KR" altLang="en-US" sz="1200" kern="0" dirty="0" smtClean="0">
                <a:solidFill>
                  <a:srgbClr val="000000"/>
                </a:solidFill>
                <a:latin typeface="+mn-ea"/>
              </a:rPr>
              <a:t>○ </a:t>
            </a:r>
            <a:r>
              <a:rPr lang="ko-KR" altLang="en-US" sz="1200" kern="0" dirty="0" err="1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페북</a:t>
            </a:r>
            <a:r>
              <a:rPr lang="ko-KR" altLang="en-US" sz="1200" kern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 kern="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바른시스템</a:t>
            </a:r>
            <a:r>
              <a:rPr lang="ko-KR" altLang="en-US" sz="12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소개</a:t>
            </a:r>
            <a:r>
              <a:rPr lang="en-US" altLang="ko-KR" sz="1200" kern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kern="0" dirty="0" err="1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카드뉴스</a:t>
            </a:r>
            <a:r>
              <a:rPr lang="en-US" altLang="ko-KR" sz="12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7"/>
          <a:srcRect b="12638"/>
          <a:stretch/>
        </p:blipFill>
        <p:spPr>
          <a:xfrm>
            <a:off x="1106492" y="6433465"/>
            <a:ext cx="1394264" cy="2213190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89124" y="8613108"/>
            <a:ext cx="3429000" cy="3474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○ </a:t>
            </a:r>
            <a:r>
              <a:rPr lang="ko-KR" altLang="en-US" sz="1200" kern="0" dirty="0" err="1" smtClean="0">
                <a:solidFill>
                  <a:srgbClr val="000000"/>
                </a:solidFill>
                <a:latin typeface="+mn-ea"/>
              </a:rPr>
              <a:t>에브리타임</a:t>
            </a:r>
            <a:r>
              <a:rPr lang="ko-KR" altLang="en-US" sz="1200" kern="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200" kern="0" dirty="0" err="1" smtClean="0">
                <a:solidFill>
                  <a:srgbClr val="000000"/>
                </a:solidFill>
                <a:latin typeface="+mn-ea"/>
              </a:rPr>
              <a:t>질문글</a:t>
            </a:r>
            <a:r>
              <a:rPr lang="ko-KR" altLang="en-US" sz="1200" kern="0" dirty="0" smtClean="0">
                <a:solidFill>
                  <a:srgbClr val="000000"/>
                </a:solidFill>
                <a:latin typeface="+mn-ea"/>
              </a:rPr>
              <a:t> 답변</a:t>
            </a:r>
            <a:endParaRPr lang="en-US" altLang="ko-KR" sz="1200" kern="0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41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1529</TotalTime>
  <Words>255</Words>
  <Application>Microsoft Office PowerPoint</Application>
  <PresentationFormat>A4 용지(210x297mm)</PresentationFormat>
  <Paragraphs>69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1" baseType="lpstr">
      <vt:lpstr>나눔고딕</vt:lpstr>
      <vt:lpstr>맑은 고딕</vt:lpstr>
      <vt:lpstr>함초롬바탕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kgu</dc:creator>
  <cp:lastModifiedBy>KGU</cp:lastModifiedBy>
  <cp:revision>134</cp:revision>
  <dcterms:created xsi:type="dcterms:W3CDTF">2019-01-09T00:10:46Z</dcterms:created>
  <dcterms:modified xsi:type="dcterms:W3CDTF">2021-01-22T00:16:38Z</dcterms:modified>
</cp:coreProperties>
</file>