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144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 showGuides="1">
      <p:cViewPr>
        <p:scale>
          <a:sx n="75" d="100"/>
          <a:sy n="75" d="100"/>
        </p:scale>
        <p:origin x="-1818" y="-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7B48-E59D-41C2-AF68-426ADCC9F49B}" type="datetimeFigureOut">
              <a:rPr lang="ko-KR" altLang="en-US" smtClean="0"/>
              <a:pPr/>
              <a:t>2019-05-14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84A9-F5F5-4B11-B51D-7231F6A2BF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2669" y="2335560"/>
            <a:ext cx="6279283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1. </a:t>
            </a:r>
            <a:r>
              <a:rPr lang="ko-KR" altLang="en-US" sz="1100" dirty="0" smtClean="0"/>
              <a:t>귀 대학의 무궁한 발전을 기원합니다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2. </a:t>
            </a:r>
            <a:r>
              <a:rPr lang="ko-KR" altLang="en-US" sz="1100" dirty="0" smtClean="0"/>
              <a:t>저희 회사는 일반기업체 연수교육을 담당하는 전문교육기관으로 사업 확장에 따른 </a:t>
            </a:r>
          </a:p>
          <a:p>
            <a:r>
              <a:rPr lang="ko-KR" altLang="en-US" sz="1100" dirty="0" smtClean="0"/>
              <a:t>   ‘</a:t>
            </a:r>
            <a:r>
              <a:rPr lang="en-US" altLang="ko-KR" sz="1100" dirty="0" smtClean="0"/>
              <a:t>2019 </a:t>
            </a:r>
            <a:r>
              <a:rPr lang="ko-KR" altLang="en-US" sz="1100" dirty="0"/>
              <a:t>하</a:t>
            </a:r>
            <a:r>
              <a:rPr lang="ko-KR" altLang="en-US" sz="1100" dirty="0" smtClean="0"/>
              <a:t>반기 인력수급 계획</a:t>
            </a:r>
            <a:r>
              <a:rPr lang="en-US" altLang="ko-KR" sz="1100" dirty="0" smtClean="0"/>
              <a:t>'</a:t>
            </a:r>
            <a:r>
              <a:rPr lang="ko-KR" altLang="en-US" sz="1100" dirty="0" smtClean="0"/>
              <a:t>에 의거 신입사원을 모집하고자 하오니</a:t>
            </a:r>
            <a:r>
              <a:rPr lang="en-US" altLang="ko-KR" sz="1100" dirty="0" smtClean="0"/>
              <a:t>, 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다음 사항을 참고하시어 귀 대학의 우수한 인력을 추천바랍니다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ko-KR" altLang="en-US" sz="1100" dirty="0"/>
              <a:t> </a:t>
            </a:r>
            <a:r>
              <a:rPr lang="ko-KR" altLang="en-US" sz="1100" dirty="0" smtClean="0"/>
              <a:t>                                                    </a:t>
            </a:r>
            <a:r>
              <a:rPr lang="en-US" altLang="ko-KR" sz="1100" dirty="0" smtClean="0"/>
              <a:t>---  </a:t>
            </a:r>
            <a:r>
              <a:rPr lang="ko-KR" altLang="en-US" sz="1100" dirty="0" smtClean="0"/>
              <a:t>다  음  </a:t>
            </a:r>
            <a:r>
              <a:rPr lang="en-US" altLang="ko-KR" sz="1100" dirty="0" smtClean="0"/>
              <a:t>---</a:t>
            </a:r>
          </a:p>
          <a:p>
            <a:pPr>
              <a:buFontTx/>
              <a:buChar char="-"/>
            </a:pPr>
            <a:endParaRPr lang="en-US" altLang="ko-KR" sz="1100" dirty="0" smtClean="0"/>
          </a:p>
          <a:p>
            <a:r>
              <a:rPr lang="en-US" altLang="ko-KR" sz="1100" b="1" dirty="0"/>
              <a:t>▣</a:t>
            </a:r>
            <a:r>
              <a:rPr lang="en-US" altLang="ko-KR" sz="1100" b="1" dirty="0" smtClean="0"/>
              <a:t> </a:t>
            </a:r>
            <a:r>
              <a:rPr lang="ko-KR" altLang="en-US" sz="1100" b="1" dirty="0" smtClean="0"/>
              <a:t>대       상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기졸업 또는 졸업예정자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대학원 포함</a:t>
            </a:r>
            <a:r>
              <a:rPr lang="en-US" altLang="ko-KR" sz="1100" dirty="0" smtClean="0"/>
              <a:t>) </a:t>
            </a:r>
          </a:p>
          <a:p>
            <a:endParaRPr lang="en-US" altLang="ko-KR" sz="1100" dirty="0" smtClean="0"/>
          </a:p>
          <a:p>
            <a:r>
              <a:rPr lang="en-US" altLang="ko-KR" sz="1100" b="1" dirty="0"/>
              <a:t>▣</a:t>
            </a:r>
            <a:r>
              <a:rPr lang="en-US" altLang="ko-KR" sz="1100" b="1" dirty="0" smtClean="0"/>
              <a:t> </a:t>
            </a:r>
            <a:r>
              <a:rPr lang="ko-KR" altLang="en-US" sz="1100" b="1" dirty="0" smtClean="0"/>
              <a:t>채용분야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교육훈련 진행 및 훈련 교관</a:t>
            </a:r>
            <a:endParaRPr lang="en-US" altLang="ko-KR" sz="1100" dirty="0"/>
          </a:p>
          <a:p>
            <a:endParaRPr lang="en-US" altLang="ko-KR" sz="1100" dirty="0" smtClean="0"/>
          </a:p>
          <a:p>
            <a:r>
              <a:rPr lang="en-US" altLang="ko-KR" sz="1100" b="1" dirty="0"/>
              <a:t>▣</a:t>
            </a:r>
            <a:r>
              <a:rPr lang="en-US" altLang="ko-KR" sz="1100" b="1" dirty="0" smtClean="0"/>
              <a:t> </a:t>
            </a:r>
            <a:r>
              <a:rPr lang="ko-KR" altLang="en-US" sz="1100" b="1" dirty="0" smtClean="0"/>
              <a:t>자격요건 </a:t>
            </a:r>
            <a:r>
              <a:rPr lang="en-US" altLang="ko-KR" sz="1100" dirty="0" smtClean="0"/>
              <a:t>: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인문사회계열 </a:t>
            </a:r>
            <a:r>
              <a:rPr lang="en-US" altLang="ko-KR" sz="1100" dirty="0" smtClean="0"/>
              <a:t>/ </a:t>
            </a:r>
            <a:r>
              <a:rPr lang="ko-KR" altLang="en-US" sz="1100" dirty="0" smtClean="0"/>
              <a:t>상경계열 </a:t>
            </a:r>
            <a:r>
              <a:rPr lang="en-US" altLang="ko-KR" sz="1100" dirty="0" smtClean="0"/>
              <a:t>/ </a:t>
            </a:r>
            <a:r>
              <a:rPr lang="ko-KR" altLang="en-US" sz="1100" dirty="0" smtClean="0"/>
              <a:t>예체능계열 등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전공 무관</a:t>
            </a:r>
            <a:r>
              <a:rPr lang="en-US" altLang="ko-KR" sz="1100" dirty="0" smtClean="0"/>
              <a:t>)</a:t>
            </a:r>
            <a:endParaRPr lang="ko-KR" altLang="en-US" sz="1100" dirty="0" smtClean="0"/>
          </a:p>
          <a:p>
            <a:r>
              <a:rPr lang="en-US" altLang="ko-KR" sz="1100" dirty="0" smtClean="0"/>
              <a:t>                  . </a:t>
            </a:r>
            <a:r>
              <a:rPr lang="ko-KR" altLang="en-US" sz="1100" dirty="0" smtClean="0"/>
              <a:t>해외여행 결격사유가 없는 자</a:t>
            </a:r>
          </a:p>
          <a:p>
            <a:r>
              <a:rPr lang="en-US" altLang="ko-KR" sz="1100" dirty="0" smtClean="0"/>
              <a:t>                  . </a:t>
            </a:r>
            <a:r>
              <a:rPr lang="ko-KR" altLang="en-US" sz="1100" dirty="0" smtClean="0"/>
              <a:t>男 女공통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신체 건강한 자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남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군필자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 smtClean="0"/>
          </a:p>
          <a:p>
            <a:r>
              <a:rPr lang="en-US" altLang="ko-KR" sz="1100" b="1" dirty="0"/>
              <a:t>▣</a:t>
            </a:r>
            <a:r>
              <a:rPr lang="en-US" altLang="ko-KR" sz="1100" b="1" dirty="0" smtClean="0"/>
              <a:t> </a:t>
            </a:r>
            <a:r>
              <a:rPr lang="ko-KR" altLang="en-US" sz="1100" b="1" dirty="0" smtClean="0"/>
              <a:t>구비서류 </a:t>
            </a:r>
            <a:r>
              <a:rPr lang="en-US" altLang="ko-KR" sz="1100" dirty="0" smtClean="0"/>
              <a:t>: ①</a:t>
            </a:r>
            <a:r>
              <a:rPr lang="ko-KR" altLang="en-US" sz="1100" dirty="0" smtClean="0"/>
              <a:t>필수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당사 소정양식의 입사지원서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파일명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이름</a:t>
            </a:r>
            <a:r>
              <a:rPr lang="en-US" altLang="ko-KR" sz="1100" dirty="0" smtClean="0"/>
              <a:t>_</a:t>
            </a:r>
            <a:r>
              <a:rPr lang="ko-KR" altLang="en-US" sz="1100" dirty="0" smtClean="0"/>
              <a:t>입사지원서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                            (</a:t>
            </a:r>
            <a:r>
              <a:rPr lang="ko-KR" altLang="en-US" sz="1100" dirty="0" smtClean="0"/>
              <a:t>첨부파일 활용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                  ②</a:t>
            </a:r>
            <a:r>
              <a:rPr lang="ko-KR" altLang="en-US" sz="1100" dirty="0" smtClean="0"/>
              <a:t>선택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자유 형식 이력서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통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파일명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이름</a:t>
            </a:r>
            <a:r>
              <a:rPr lang="en-US" altLang="ko-KR" sz="1100" dirty="0" smtClean="0"/>
              <a:t>_</a:t>
            </a:r>
            <a:r>
              <a:rPr lang="ko-KR" altLang="en-US" sz="1100" dirty="0" smtClean="0"/>
              <a:t>이력서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 smtClean="0"/>
              <a:t>                  ③</a:t>
            </a:r>
            <a:r>
              <a:rPr lang="ko-KR" altLang="en-US" sz="1100" dirty="0" smtClean="0"/>
              <a:t>선택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자유형식의 자기소개서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통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파일명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이름</a:t>
            </a:r>
            <a:r>
              <a:rPr lang="en-US" altLang="ko-KR" sz="1100" dirty="0" smtClean="0"/>
              <a:t>_</a:t>
            </a:r>
            <a:r>
              <a:rPr lang="ko-KR" altLang="en-US" sz="1100" dirty="0" smtClean="0"/>
              <a:t>자기소개서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 smtClean="0"/>
          </a:p>
          <a:p>
            <a:r>
              <a:rPr lang="en-US" altLang="ko-KR" sz="1100" b="1" dirty="0"/>
              <a:t>▣</a:t>
            </a:r>
            <a:r>
              <a:rPr lang="en-US" altLang="ko-KR" sz="1100" b="1" dirty="0" smtClean="0"/>
              <a:t> </a:t>
            </a:r>
            <a:r>
              <a:rPr lang="ko-KR" altLang="en-US" sz="1100" b="1" dirty="0" smtClean="0"/>
              <a:t>채용일정 </a:t>
            </a:r>
            <a:r>
              <a:rPr lang="en-US" altLang="ko-KR" sz="1100" dirty="0" smtClean="0"/>
              <a:t>: </a:t>
            </a:r>
            <a:r>
              <a:rPr lang="en-US" altLang="ko-KR" sz="1100" dirty="0" smtClean="0">
                <a:solidFill>
                  <a:srgbClr val="FF0000"/>
                </a:solidFill>
              </a:rPr>
              <a:t>① </a:t>
            </a:r>
            <a:r>
              <a:rPr lang="ko-KR" altLang="en-US" sz="1100" dirty="0" smtClean="0">
                <a:solidFill>
                  <a:srgbClr val="FF0000"/>
                </a:solidFill>
              </a:rPr>
              <a:t>원서접수 </a:t>
            </a:r>
            <a:r>
              <a:rPr lang="en-US" altLang="ko-KR" sz="1100" dirty="0" smtClean="0">
                <a:solidFill>
                  <a:srgbClr val="FF0000"/>
                </a:solidFill>
              </a:rPr>
              <a:t>: </a:t>
            </a:r>
            <a:r>
              <a:rPr lang="en-US" altLang="ko-KR" sz="1100" dirty="0" smtClean="0">
                <a:solidFill>
                  <a:srgbClr val="FF0000"/>
                </a:solidFill>
              </a:rPr>
              <a:t>2019.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>
                <a:solidFill>
                  <a:srgbClr val="FF0000"/>
                </a:solidFill>
              </a:rPr>
              <a:t>5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 smtClean="0">
                <a:solidFill>
                  <a:srgbClr val="FF0000"/>
                </a:solidFill>
              </a:rPr>
              <a:t>13.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ko-KR" altLang="en-US" sz="1100" dirty="0" smtClean="0">
                <a:solidFill>
                  <a:srgbClr val="FF0000"/>
                </a:solidFill>
              </a:rPr>
              <a:t>∼ </a:t>
            </a:r>
            <a:r>
              <a:rPr lang="en-US" altLang="ko-KR" sz="1100" dirty="0">
                <a:solidFill>
                  <a:srgbClr val="FF0000"/>
                </a:solidFill>
              </a:rPr>
              <a:t>5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 smtClean="0">
                <a:solidFill>
                  <a:srgbClr val="FF0000"/>
                </a:solidFill>
              </a:rPr>
              <a:t>24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 smtClean="0">
                <a:solidFill>
                  <a:srgbClr val="FF0000"/>
                </a:solidFill>
              </a:rPr>
              <a:t>PM 6 : 00</a:t>
            </a:r>
            <a:endParaRPr lang="ko-KR" altLang="en-US" sz="1100" dirty="0" smtClean="0">
              <a:solidFill>
                <a:srgbClr val="FF0000"/>
              </a:solidFill>
            </a:endParaRPr>
          </a:p>
          <a:p>
            <a:r>
              <a:rPr lang="ko-KR" altLang="en-US" sz="1100" dirty="0" smtClean="0">
                <a:solidFill>
                  <a:srgbClr val="FF0000"/>
                </a:solidFill>
              </a:rPr>
              <a:t>                  ② </a:t>
            </a:r>
            <a:r>
              <a:rPr lang="en-US" altLang="ko-KR" sz="1100" dirty="0" smtClean="0">
                <a:solidFill>
                  <a:srgbClr val="FF0000"/>
                </a:solidFill>
              </a:rPr>
              <a:t>1</a:t>
            </a:r>
            <a:r>
              <a:rPr lang="ko-KR" altLang="en-US" sz="1100" dirty="0" smtClean="0">
                <a:solidFill>
                  <a:srgbClr val="FF0000"/>
                </a:solidFill>
              </a:rPr>
              <a:t>차 면접 </a:t>
            </a:r>
            <a:r>
              <a:rPr lang="en-US" altLang="ko-KR" sz="1100" dirty="0" smtClean="0">
                <a:solidFill>
                  <a:srgbClr val="FF0000"/>
                </a:solidFill>
              </a:rPr>
              <a:t>: </a:t>
            </a:r>
            <a:r>
              <a:rPr lang="en-US" altLang="ko-KR" sz="1100" dirty="0" smtClean="0">
                <a:solidFill>
                  <a:srgbClr val="FF0000"/>
                </a:solidFill>
              </a:rPr>
              <a:t>2019.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>
                <a:solidFill>
                  <a:srgbClr val="FF0000"/>
                </a:solidFill>
              </a:rPr>
              <a:t>5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 smtClean="0">
                <a:solidFill>
                  <a:srgbClr val="FF0000"/>
                </a:solidFill>
              </a:rPr>
              <a:t>27</a:t>
            </a:r>
            <a:r>
              <a:rPr lang="en-US" altLang="ko-KR" sz="1100" dirty="0" smtClean="0">
                <a:solidFill>
                  <a:srgbClr val="FF0000"/>
                </a:solidFill>
              </a:rPr>
              <a:t> (</a:t>
            </a:r>
            <a:r>
              <a:rPr lang="ko-KR" altLang="en-US" sz="1100" dirty="0">
                <a:solidFill>
                  <a:srgbClr val="FF0000"/>
                </a:solidFill>
              </a:rPr>
              <a:t>월</a:t>
            </a:r>
            <a:r>
              <a:rPr lang="en-US" altLang="ko-KR" sz="1100" dirty="0" smtClean="0">
                <a:solidFill>
                  <a:srgbClr val="FF0000"/>
                </a:solidFill>
              </a:rPr>
              <a:t>)  </a:t>
            </a:r>
            <a:r>
              <a:rPr lang="en-US" altLang="ko-KR" sz="1100" dirty="0">
                <a:solidFill>
                  <a:srgbClr val="FF0000"/>
                </a:solidFill>
              </a:rPr>
              <a:t>A</a:t>
            </a:r>
            <a:r>
              <a:rPr lang="en-US" altLang="ko-KR" sz="1100" dirty="0" smtClean="0">
                <a:solidFill>
                  <a:srgbClr val="FF0000"/>
                </a:solidFill>
              </a:rPr>
              <a:t>M </a:t>
            </a:r>
            <a:r>
              <a:rPr lang="en-US" altLang="ko-KR" sz="1100" dirty="0" smtClean="0">
                <a:solidFill>
                  <a:srgbClr val="FF0000"/>
                </a:solidFill>
              </a:rPr>
              <a:t>11</a:t>
            </a:r>
            <a:r>
              <a:rPr lang="en-US" altLang="ko-KR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 smtClean="0">
                <a:solidFill>
                  <a:srgbClr val="FF0000"/>
                </a:solidFill>
              </a:rPr>
              <a:t>: 00 </a:t>
            </a:r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                  ③ 1</a:t>
            </a:r>
            <a:r>
              <a:rPr lang="ko-KR" altLang="en-US" sz="1100" dirty="0" smtClean="0">
                <a:solidFill>
                  <a:srgbClr val="FF0000"/>
                </a:solidFill>
              </a:rPr>
              <a:t>차 합격자 연수교육 </a:t>
            </a:r>
            <a:r>
              <a:rPr lang="en-US" altLang="ko-KR" sz="1100" dirty="0" smtClean="0">
                <a:solidFill>
                  <a:srgbClr val="FF0000"/>
                </a:solidFill>
              </a:rPr>
              <a:t>: </a:t>
            </a:r>
            <a:r>
              <a:rPr lang="en-US" altLang="ko-KR" sz="1100" dirty="0" smtClean="0">
                <a:solidFill>
                  <a:srgbClr val="FF0000"/>
                </a:solidFill>
              </a:rPr>
              <a:t>2019.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>
                <a:solidFill>
                  <a:srgbClr val="FF0000"/>
                </a:solidFill>
              </a:rPr>
              <a:t>5</a:t>
            </a:r>
            <a:r>
              <a:rPr lang="en-US" altLang="ko-KR" sz="1100" dirty="0" smtClean="0">
                <a:solidFill>
                  <a:srgbClr val="FF0000"/>
                </a:solidFill>
              </a:rPr>
              <a:t>.</a:t>
            </a:r>
            <a:r>
              <a:rPr lang="ko-KR" altLang="en-US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 smtClean="0">
                <a:solidFill>
                  <a:srgbClr val="FF0000"/>
                </a:solidFill>
              </a:rPr>
              <a:t>28</a:t>
            </a:r>
            <a:r>
              <a:rPr lang="en-US" altLang="ko-KR" sz="1100" dirty="0" smtClean="0">
                <a:solidFill>
                  <a:srgbClr val="FF0000"/>
                </a:solidFill>
              </a:rPr>
              <a:t> (</a:t>
            </a:r>
            <a:r>
              <a:rPr lang="ko-KR" altLang="en-US" sz="1100" dirty="0" smtClean="0">
                <a:solidFill>
                  <a:srgbClr val="FF0000"/>
                </a:solidFill>
              </a:rPr>
              <a:t>화</a:t>
            </a:r>
            <a:r>
              <a:rPr lang="en-US" altLang="ko-KR" sz="1100" dirty="0" smtClean="0">
                <a:solidFill>
                  <a:srgbClr val="FF0000"/>
                </a:solidFill>
              </a:rPr>
              <a:t>) </a:t>
            </a:r>
            <a:r>
              <a:rPr lang="en-US" altLang="ko-KR" sz="1100" dirty="0" smtClean="0">
                <a:solidFill>
                  <a:srgbClr val="FF0000"/>
                </a:solidFill>
              </a:rPr>
              <a:t>∼ </a:t>
            </a:r>
            <a:r>
              <a:rPr lang="en-US" altLang="ko-KR" sz="1100" dirty="0" smtClean="0">
                <a:solidFill>
                  <a:srgbClr val="FF0000"/>
                </a:solidFill>
              </a:rPr>
              <a:t>5. 29</a:t>
            </a:r>
            <a:r>
              <a:rPr lang="ko-KR" altLang="en-US" sz="1100" dirty="0" smtClean="0">
                <a:solidFill>
                  <a:srgbClr val="FF0000"/>
                </a:solidFill>
              </a:rPr>
              <a:t>일 </a:t>
            </a:r>
            <a:r>
              <a:rPr lang="en-US" altLang="ko-KR" sz="1100" dirty="0" smtClean="0">
                <a:solidFill>
                  <a:srgbClr val="FF0000"/>
                </a:solidFill>
              </a:rPr>
              <a:t>(</a:t>
            </a:r>
            <a:r>
              <a:rPr lang="ko-KR" altLang="en-US" sz="1100" dirty="0">
                <a:solidFill>
                  <a:srgbClr val="FF0000"/>
                </a:solidFill>
              </a:rPr>
              <a:t>수</a:t>
            </a:r>
            <a:r>
              <a:rPr lang="en-US" altLang="ko-KR" sz="1100" dirty="0" smtClean="0">
                <a:solidFill>
                  <a:srgbClr val="FF0000"/>
                </a:solidFill>
              </a:rPr>
              <a:t>) </a:t>
            </a:r>
            <a:r>
              <a:rPr lang="en-US" altLang="ko-KR" sz="1100" dirty="0" smtClean="0">
                <a:solidFill>
                  <a:srgbClr val="FF0000"/>
                </a:solidFill>
              </a:rPr>
              <a:t>/ 1</a:t>
            </a:r>
            <a:r>
              <a:rPr lang="ko-KR" altLang="en-US" sz="1100" dirty="0" smtClean="0">
                <a:solidFill>
                  <a:srgbClr val="FF0000"/>
                </a:solidFill>
              </a:rPr>
              <a:t>박</a:t>
            </a:r>
            <a:r>
              <a:rPr lang="en-US" altLang="ko-KR" sz="1100" dirty="0" smtClean="0">
                <a:solidFill>
                  <a:srgbClr val="FF0000"/>
                </a:solidFill>
              </a:rPr>
              <a:t> 2</a:t>
            </a:r>
            <a:r>
              <a:rPr lang="ko-KR" altLang="en-US" sz="1100" dirty="0" smtClean="0">
                <a:solidFill>
                  <a:srgbClr val="FF0000"/>
                </a:solidFill>
              </a:rPr>
              <a:t>일</a:t>
            </a:r>
            <a:endParaRPr lang="en-US" altLang="ko-KR" sz="1100" dirty="0" smtClean="0">
              <a:solidFill>
                <a:srgbClr val="FF0000"/>
              </a:solidFill>
            </a:endParaRPr>
          </a:p>
          <a:p>
            <a:r>
              <a:rPr lang="ko-KR" altLang="en-US" sz="1100" dirty="0" smtClean="0">
                <a:solidFill>
                  <a:srgbClr val="FF0000"/>
                </a:solidFill>
              </a:rPr>
              <a:t>                      장소 </a:t>
            </a:r>
            <a:r>
              <a:rPr lang="en-US" altLang="ko-KR" sz="1100" dirty="0" smtClean="0">
                <a:solidFill>
                  <a:srgbClr val="FF0000"/>
                </a:solidFill>
              </a:rPr>
              <a:t>: (</a:t>
            </a:r>
            <a:r>
              <a:rPr lang="ko-KR" altLang="en-US" sz="1100" dirty="0" smtClean="0">
                <a:solidFill>
                  <a:srgbClr val="FF0000"/>
                </a:solidFill>
              </a:rPr>
              <a:t>주</a:t>
            </a:r>
            <a:r>
              <a:rPr lang="en-US" altLang="ko-KR" sz="1100" dirty="0" smtClean="0">
                <a:solidFill>
                  <a:srgbClr val="FF0000"/>
                </a:solidFill>
              </a:rPr>
              <a:t>)</a:t>
            </a:r>
            <a:r>
              <a:rPr lang="ko-KR" altLang="en-US" sz="1100" dirty="0" smtClean="0">
                <a:solidFill>
                  <a:srgbClr val="FF0000"/>
                </a:solidFill>
              </a:rPr>
              <a:t>한국리더십훈련원 전용</a:t>
            </a:r>
            <a:r>
              <a:rPr lang="en-US" altLang="ko-KR" sz="1100" dirty="0" smtClean="0">
                <a:solidFill>
                  <a:srgbClr val="FF0000"/>
                </a:solidFill>
              </a:rPr>
              <a:t> </a:t>
            </a:r>
            <a:r>
              <a:rPr lang="ko-KR" altLang="en-US" sz="1100" dirty="0" smtClean="0">
                <a:solidFill>
                  <a:srgbClr val="FF0000"/>
                </a:solidFill>
              </a:rPr>
              <a:t>연수원</a:t>
            </a:r>
          </a:p>
          <a:p>
            <a:r>
              <a:rPr lang="ko-KR" altLang="en-US" sz="1100" dirty="0" smtClean="0">
                <a:solidFill>
                  <a:srgbClr val="FF0000"/>
                </a:solidFill>
              </a:rPr>
              <a:t>                  ④ 최종합격자 발표 </a:t>
            </a:r>
            <a:r>
              <a:rPr lang="en-US" altLang="ko-KR" sz="1100" dirty="0" smtClean="0">
                <a:solidFill>
                  <a:srgbClr val="FF0000"/>
                </a:solidFill>
              </a:rPr>
              <a:t>: </a:t>
            </a:r>
            <a:r>
              <a:rPr lang="en-US" altLang="ko-KR" sz="1100" dirty="0" smtClean="0">
                <a:solidFill>
                  <a:srgbClr val="FF0000"/>
                </a:solidFill>
              </a:rPr>
              <a:t>2019. </a:t>
            </a:r>
            <a:r>
              <a:rPr lang="en-US" altLang="ko-KR" sz="1100" dirty="0">
                <a:solidFill>
                  <a:srgbClr val="FF0000"/>
                </a:solidFill>
              </a:rPr>
              <a:t>5</a:t>
            </a:r>
            <a:r>
              <a:rPr lang="en-US" altLang="ko-KR" sz="1100" dirty="0" smtClean="0">
                <a:solidFill>
                  <a:srgbClr val="FF0000"/>
                </a:solidFill>
              </a:rPr>
              <a:t>. 29(</a:t>
            </a:r>
            <a:r>
              <a:rPr lang="ko-KR" altLang="en-US" sz="1100" dirty="0">
                <a:solidFill>
                  <a:srgbClr val="FF0000"/>
                </a:solidFill>
              </a:rPr>
              <a:t>수</a:t>
            </a:r>
            <a:r>
              <a:rPr lang="en-US" altLang="ko-KR" sz="1100" dirty="0" smtClean="0">
                <a:solidFill>
                  <a:srgbClr val="FF0000"/>
                </a:solidFill>
              </a:rPr>
              <a:t>)  </a:t>
            </a:r>
            <a:r>
              <a:rPr lang="en-US" altLang="ko-KR" sz="1100" dirty="0" smtClean="0">
                <a:solidFill>
                  <a:srgbClr val="FF0000"/>
                </a:solidFill>
              </a:rPr>
              <a:t>PM 8 : </a:t>
            </a:r>
            <a:r>
              <a:rPr lang="en-US" altLang="ko-KR" sz="1100" dirty="0" smtClean="0">
                <a:solidFill>
                  <a:srgbClr val="FF0000"/>
                </a:solidFill>
              </a:rPr>
              <a:t>00</a:t>
            </a:r>
            <a:endParaRPr lang="en-US" altLang="ko-KR" sz="1100" dirty="0" smtClean="0">
              <a:solidFill>
                <a:srgbClr val="FF0000"/>
              </a:solidFill>
            </a:endParaRPr>
          </a:p>
          <a:p>
            <a:endParaRPr lang="en-US" altLang="ko-KR" sz="1100" dirty="0" smtClean="0"/>
          </a:p>
          <a:p>
            <a:r>
              <a:rPr lang="en-US" altLang="ko-KR" sz="1100" b="1" dirty="0"/>
              <a:t>▣</a:t>
            </a:r>
            <a:r>
              <a:rPr lang="en-US" altLang="ko-KR" sz="1100" b="1" dirty="0" smtClean="0"/>
              <a:t> </a:t>
            </a:r>
            <a:r>
              <a:rPr lang="ko-KR" altLang="en-US" sz="1100" b="1" dirty="0" smtClean="0"/>
              <a:t>신입사원 근무조건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①</a:t>
            </a:r>
            <a:r>
              <a:rPr lang="ko-KR" altLang="en-US" sz="1100" dirty="0" smtClean="0"/>
              <a:t>급여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연 </a:t>
            </a:r>
            <a:r>
              <a:rPr lang="en-US" altLang="ko-KR" sz="1100" dirty="0" smtClean="0"/>
              <a:t>2,400</a:t>
            </a:r>
            <a:r>
              <a:rPr lang="ko-KR" altLang="en-US" sz="1100" dirty="0" smtClean="0"/>
              <a:t>만원</a:t>
            </a:r>
            <a:r>
              <a:rPr lang="en-US" altLang="ko-KR" sz="1100" dirty="0"/>
              <a:t> </a:t>
            </a:r>
            <a:r>
              <a:rPr lang="ko-KR" altLang="en-US" sz="1100" dirty="0" smtClean="0"/>
              <a:t>이상</a:t>
            </a:r>
            <a:endParaRPr lang="en-US" altLang="ko-KR" sz="1100" dirty="0" smtClean="0"/>
          </a:p>
          <a:p>
            <a:r>
              <a:rPr lang="ko-KR" altLang="en-US" sz="1100" dirty="0" smtClean="0"/>
              <a:t> </a:t>
            </a:r>
            <a:r>
              <a:rPr lang="en-US" altLang="ko-KR" sz="1100" dirty="0" smtClean="0"/>
              <a:t>  ②</a:t>
            </a:r>
            <a:r>
              <a:rPr lang="ko-KR" altLang="en-US" sz="1100" dirty="0" smtClean="0"/>
              <a:t>근무시간 </a:t>
            </a:r>
            <a:r>
              <a:rPr lang="en-US" altLang="ko-KR" sz="1100" dirty="0" smtClean="0"/>
              <a:t>: Am 9:00 ~ Pm 18:00 / </a:t>
            </a:r>
            <a:r>
              <a:rPr lang="ko-KR" altLang="en-US" sz="1100" dirty="0" smtClean="0"/>
              <a:t>주 </a:t>
            </a:r>
            <a:r>
              <a:rPr lang="en-US" altLang="ko-KR" sz="1100" dirty="0" smtClean="0"/>
              <a:t>5</a:t>
            </a:r>
            <a:r>
              <a:rPr lang="ko-KR" altLang="en-US" sz="1100" dirty="0" smtClean="0"/>
              <a:t>일 근무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단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교육훈련 일정이 있을 시 조정 가능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③</a:t>
            </a:r>
            <a:r>
              <a:rPr lang="ko-KR" altLang="en-US" sz="1100" dirty="0" smtClean="0"/>
              <a:t>수습기간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입사 후 </a:t>
            </a:r>
            <a:r>
              <a:rPr lang="en-US" altLang="ko-KR" sz="1100" dirty="0" smtClean="0"/>
              <a:t>3</a:t>
            </a:r>
            <a:r>
              <a:rPr lang="ko-KR" altLang="en-US" sz="1100" dirty="0" smtClean="0"/>
              <a:t>개월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근무시간은 별도 규정에 따름</a:t>
            </a:r>
            <a:r>
              <a:rPr lang="en-US" altLang="ko-KR" sz="1100" dirty="0" smtClean="0"/>
              <a:t>) </a:t>
            </a:r>
            <a:endParaRPr lang="ko-KR" altLang="en-US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/>
              <a:t>▣</a:t>
            </a:r>
            <a:r>
              <a:rPr lang="en-US" altLang="ko-KR" sz="1100" b="1" dirty="0" smtClean="0"/>
              <a:t> </a:t>
            </a:r>
            <a:r>
              <a:rPr lang="ko-KR" altLang="en-US" sz="1100" b="1" dirty="0" smtClean="0"/>
              <a:t>제출처 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① </a:t>
            </a:r>
            <a:r>
              <a:rPr lang="ko-KR" altLang="en-US" sz="1100" dirty="0" smtClean="0"/>
              <a:t>방문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우편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서울시 송파구 </a:t>
            </a:r>
            <a:r>
              <a:rPr lang="ko-KR" altLang="en-US" sz="1100" dirty="0" smtClean="0"/>
              <a:t>송이로 </a:t>
            </a:r>
            <a:r>
              <a:rPr lang="en-US" altLang="ko-KR" sz="1100" dirty="0" smtClean="0"/>
              <a:t>31</a:t>
            </a:r>
            <a:r>
              <a:rPr lang="ko-KR" altLang="en-US" sz="1100" dirty="0" smtClean="0"/>
              <a:t>길 </a:t>
            </a:r>
            <a:r>
              <a:rPr lang="en-US" altLang="ko-KR" sz="1100" dirty="0" smtClean="0"/>
              <a:t>32, 2F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지방 우편접수의 경우 </a:t>
            </a:r>
            <a:r>
              <a:rPr lang="en-US" altLang="ko-KR" sz="1100" dirty="0" smtClean="0"/>
              <a:t>/ </a:t>
            </a:r>
            <a:r>
              <a:rPr lang="ko-KR" altLang="en-US" sz="1100" dirty="0" smtClean="0"/>
              <a:t>마감일 </a:t>
            </a:r>
            <a:r>
              <a:rPr lang="ko-KR" altLang="en-US" sz="1100" dirty="0" smtClean="0"/>
              <a:t>까지 </a:t>
            </a:r>
            <a:r>
              <a:rPr lang="ko-KR" altLang="en-US" sz="1100" dirty="0" smtClean="0"/>
              <a:t>유효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②E-mail : 97banga@hanmail.net</a:t>
            </a:r>
          </a:p>
          <a:p>
            <a:r>
              <a:rPr lang="en-US" altLang="ko-KR" sz="1100" dirty="0" smtClean="0"/>
              <a:t>     ※ </a:t>
            </a:r>
            <a:r>
              <a:rPr lang="ko-KR" altLang="en-US" sz="1100" dirty="0" smtClean="0"/>
              <a:t>서류가 접수되면 확인 후 이메일과 문자로 연락 드립니다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▣ </a:t>
            </a:r>
            <a:r>
              <a:rPr lang="ko-KR" altLang="en-US" sz="1100" b="1" dirty="0" smtClean="0"/>
              <a:t>문의사항</a:t>
            </a:r>
            <a:r>
              <a:rPr lang="en-US" altLang="ko-KR" sz="1100" dirty="0" smtClean="0"/>
              <a:t> : </a:t>
            </a:r>
            <a:r>
              <a:rPr lang="ko-KR" altLang="en-US" sz="1100" dirty="0" smtClean="0"/>
              <a:t>기타 궁금한 사항은 </a:t>
            </a:r>
            <a:r>
              <a:rPr lang="en-US" altLang="ko-KR" sz="1100" dirty="0" smtClean="0"/>
              <a:t>02-424-3567 / </a:t>
            </a:r>
            <a:r>
              <a:rPr lang="en-US" altLang="ko-KR" sz="1100" dirty="0" smtClean="0"/>
              <a:t>010-5398-5543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김상</a:t>
            </a:r>
            <a:r>
              <a:rPr lang="ko-KR" altLang="en-US" sz="1100" dirty="0"/>
              <a:t>민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로 문의 바랍니다</a:t>
            </a:r>
            <a:r>
              <a:rPr lang="en-US" altLang="ko-KR" sz="1100" dirty="0" smtClean="0"/>
              <a:t>.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501470"/>
              </p:ext>
            </p:extLst>
          </p:nvPr>
        </p:nvGraphicFramePr>
        <p:xfrm>
          <a:off x="153144" y="459335"/>
          <a:ext cx="6444208" cy="1880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420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05793 </a:t>
                      </a: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ko-KR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서울시 송파구 </a:t>
                      </a:r>
                      <a:r>
                        <a:rPr kumimoji="0" lang="ko-KR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송이로 </a:t>
                      </a: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ko-KR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길 </a:t>
                      </a: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r>
                        <a:rPr kumimoji="0" lang="ko-KR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ko-KR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인사팀</a:t>
                      </a:r>
                      <a:r>
                        <a:rPr kumimoji="0" lang="ko-KR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김상민 </a:t>
                      </a: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homepage : www.</a:t>
                      </a:r>
                      <a:r>
                        <a:rPr kumimoji="0" lang="ko-KR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한국리더십훈련원</a:t>
                      </a: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.kr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0957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ko-KR" altLang="en-US" sz="1100" dirty="0" smtClean="0"/>
                        <a:t>문서번호</a:t>
                      </a:r>
                      <a:r>
                        <a:rPr lang="en-US" altLang="ko-KR" sz="1100" dirty="0" smtClean="0"/>
                        <a:t>: </a:t>
                      </a:r>
                      <a:r>
                        <a:rPr lang="en-US" altLang="ko-KR" sz="1100" dirty="0" smtClean="0"/>
                        <a:t>190513</a:t>
                      </a:r>
                      <a:endParaRPr lang="en-US" altLang="ko-KR" sz="11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ko-KR" altLang="en-US" sz="1100" dirty="0" smtClean="0"/>
                        <a:t>시행일자</a:t>
                      </a:r>
                      <a:r>
                        <a:rPr lang="en-US" altLang="ko-KR" sz="1100" dirty="0" smtClean="0"/>
                        <a:t>: </a:t>
                      </a:r>
                      <a:r>
                        <a:rPr lang="en-US" altLang="ko-KR" sz="1100" dirty="0" smtClean="0"/>
                        <a:t>2019. 05.</a:t>
                      </a:r>
                      <a:r>
                        <a:rPr lang="en-US" altLang="ko-KR" sz="1100" baseline="0" dirty="0" smtClean="0"/>
                        <a:t> 13</a:t>
                      </a:r>
                      <a:endParaRPr lang="en-US" altLang="ko-KR" sz="11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ko-KR" altLang="en-US" sz="1100" dirty="0" smtClean="0"/>
                        <a:t>수 신</a:t>
                      </a:r>
                      <a:r>
                        <a:rPr lang="en-US" altLang="ko-KR" sz="1100" dirty="0" smtClean="0"/>
                        <a:t>: </a:t>
                      </a:r>
                      <a:r>
                        <a:rPr lang="ko-KR" altLang="en-US" sz="1100" dirty="0" smtClean="0"/>
                        <a:t>취업담당부서장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ko-KR" altLang="en-US" sz="1100" dirty="0" smtClean="0"/>
                        <a:t>참 조</a:t>
                      </a:r>
                      <a:r>
                        <a:rPr lang="en-US" altLang="ko-KR" sz="1100" dirty="0" smtClean="0"/>
                        <a:t>: </a:t>
                      </a:r>
                      <a:r>
                        <a:rPr lang="ko-KR" altLang="en-US" sz="1100" dirty="0" smtClean="0"/>
                        <a:t>취업담당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ko-KR" altLang="en-US" sz="1100" dirty="0" smtClean="0"/>
                        <a:t>발 신</a:t>
                      </a:r>
                      <a:r>
                        <a:rPr lang="en-US" altLang="ko-KR" sz="1100" dirty="0" smtClean="0"/>
                        <a:t>: (</a:t>
                      </a:r>
                      <a:r>
                        <a:rPr lang="ko-KR" altLang="en-US" sz="1100" dirty="0" smtClean="0"/>
                        <a:t>주</a:t>
                      </a:r>
                      <a:r>
                        <a:rPr lang="en-US" altLang="ko-KR" sz="1100" dirty="0" smtClean="0"/>
                        <a:t>)</a:t>
                      </a:r>
                      <a:r>
                        <a:rPr lang="ko-KR" altLang="en-US" sz="1100" dirty="0" smtClean="0"/>
                        <a:t>한국리더십훈련원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ko-KR" altLang="en-US" sz="1100" dirty="0" smtClean="0"/>
                        <a:t>제 목</a:t>
                      </a:r>
                      <a:r>
                        <a:rPr lang="en-US" altLang="ko-KR" sz="1100" dirty="0" smtClean="0"/>
                        <a:t>: </a:t>
                      </a:r>
                      <a:r>
                        <a:rPr lang="ko-KR" altLang="en-US" sz="1100" dirty="0" smtClean="0"/>
                        <a:t>신입사원 채용에 관한 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2186509" y="1326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 smtClean="0"/>
              <a:t>(</a:t>
            </a:r>
            <a:r>
              <a:rPr lang="ko-KR" altLang="en-US" b="1" dirty="0" smtClean="0"/>
              <a:t>주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한국리더십훈련원 </a:t>
            </a:r>
            <a:endParaRPr lang="en-US" altLang="ko-KR" b="1" dirty="0" smtClean="0"/>
          </a:p>
        </p:txBody>
      </p:sp>
    </p:spTree>
    <p:extLst>
      <p:ext uri="{BB962C8B-B14F-4D97-AF65-F5344CB8AC3E}">
        <p14:creationId xmlns:p14="http://schemas.microsoft.com/office/powerpoint/2010/main" val="39059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14337" name="_x176425480"/>
          <p:cNvSpPr>
            <a:spLocks noChangeArrowheads="1"/>
          </p:cNvSpPr>
          <p:nvPr/>
        </p:nvSpPr>
        <p:spPr bwMode="auto">
          <a:xfrm>
            <a:off x="79374" y="562710"/>
            <a:ext cx="6669769" cy="8435280"/>
          </a:xfrm>
          <a:prstGeom prst="rect">
            <a:avLst/>
          </a:prstGeom>
          <a:noFill/>
          <a:ln w="12700">
            <a:solidFill>
              <a:srgbClr val="10101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1986. 9.『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한국아카데미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설립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1987. 3.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출판사 등록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한국아카데미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1987. 8.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최초 발행도서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좋은 교육은 좋은 사람을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 (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하동수 저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)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발행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1988. 1.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연간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여 기업 교육훈련 실시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『FLOAT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수상 뗏목훈련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개발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1989. 10.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삼성그룹 계열사 중 최초로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FLOAT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뗏목 수상훈련 실시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【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대상기업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: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삼성중공업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】</a:t>
            </a: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1990. 1. 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삼성중공업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등 연간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30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여 기업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1991. 1. 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행동혁신 특별훈련 교육과정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개발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연간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50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여 기업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1992. 1.『CROSS-COUNTRY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를 이용한 행동훈련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개발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금성전선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60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여 기업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1993. 5. 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전사원 조직개발 과정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개발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한국이동통신의 공개입찰 교육기관으로 선정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80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여 기업 교육훈련 실시 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1994. 1. ㈜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대우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보람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21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운동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경영혁신 훈련교육과정 등 총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185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1995. 2.『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전략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FLOAT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뗏목 수상훈련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과정 개발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현대중공업 등 총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230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 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1996. 1. LG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산전 전사원 경영혁신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『3BY3』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과정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개발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/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한국도로공사 및 한국가스공사 신입사원 입문과정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실시</a:t>
            </a:r>
            <a:endParaRPr kumimoji="1" lang="en-US" altLang="ko-KR" sz="1000" dirty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          </a:t>
            </a:r>
            <a:r>
              <a:rPr kumimoji="1" lang="ko-KR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쌍용자동차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AS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본부 </a:t>
            </a:r>
            <a:r>
              <a:rPr kumimoji="1" lang="ko-KR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전직원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『NEW SERVICE MIND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혁신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과정 개발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/</a:t>
            </a:r>
            <a:r>
              <a:rPr kumimoji="1" lang="en-US" altLang="ko-K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인력개발원 컨설팅팀 개발 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         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『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신임 팀 리더 과정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』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中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TEAM BUILDING GAME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실시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등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총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175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1997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한국도로공사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고속도로 정보통신공단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【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신입사원 입문과정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】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외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192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 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1998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대우중공업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【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자기혁신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】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과정진행 외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131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1999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한국종합 감리공단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한마음교육과정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외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212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2000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삼성중공업 전사원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【CHALLENGE 2000!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훈련교육과정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】 223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2001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현대하이스코 전사원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【NEW START 2001】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외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275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교육훈련 실시 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2002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회동연수원 평생교육기관 등록 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2003 (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주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)BESTI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사옥완공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2004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삼성중공업 건설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삼성전자 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228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기업교육실시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2005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삼성전자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현대삼호중공업 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209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기업교육실시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2006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SDI,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신한카드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에너지관리공단 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278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기업교육실시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2007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삼성중공업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대우조선해양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한국수력원자력 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337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기업교육실시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2008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현대제철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두산엔진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KOTRA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386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기업교육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2009 KOTRA,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한국수력원자력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현대하이스코 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151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기업교육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33338" algn="just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2010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삼성전기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신한기계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, KOTRA, 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현대하이스코 등 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345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차 기업교육 실시</a:t>
            </a:r>
            <a:endParaRPr kumimoji="1" lang="en-US" altLang="ko-K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lvl="0"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2011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조달청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[2011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년 강사 모니터링 및 컨설팅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삼성정밀화학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[1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년차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Cheers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등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217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2012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경기도농업기술원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도단위 강사양성과정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], S-OIL  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신입사원 교육과정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등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259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2013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삼성전기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[P1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팀웍 개발 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],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대우조선해양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현장직 역량개발 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],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등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193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2014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교통안전공단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신입직원 경쟁력강화 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],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신한기계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전사원 조직활성화과정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등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189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차 교육훈련 실시</a:t>
            </a: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2015 aT 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신입직원 조직적응력 강화 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],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현대오일뱅크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승진자 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등 약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180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여차 교육훈련 실시</a:t>
            </a: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2016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코트라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신입직원 입문교육과정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],  </a:t>
            </a:r>
            <a:r>
              <a:rPr kumimoji="1" lang="ko-KR" altLang="en-US" sz="1000" dirty="0" err="1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대던전자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 err="1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전직원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 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조직활성화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등 약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190</a:t>
            </a:r>
            <a:r>
              <a:rPr kumimoji="1" lang="ko-KR" altLang="en-US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여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차 교육훈련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실시</a:t>
            </a: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2017. </a:t>
            </a:r>
            <a:r>
              <a:rPr kumimoji="1" lang="ko-KR" altLang="en-US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한국소비자원</a:t>
            </a:r>
            <a:r>
              <a:rPr kumimoji="1" lang="en-US" altLang="ko-KR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, KOTRA, </a:t>
            </a:r>
            <a:r>
              <a:rPr kumimoji="1" lang="en-US" altLang="ko-KR" sz="1000" dirty="0" err="1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aT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한국산업단지공단 </a:t>
            </a:r>
            <a:r>
              <a:rPr kumimoji="1" lang="en-US" altLang="ko-KR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신입직원 입문교육과정</a:t>
            </a:r>
            <a:r>
              <a:rPr kumimoji="1" lang="en-US" altLang="ko-KR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]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등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약 </a:t>
            </a:r>
            <a:r>
              <a:rPr kumimoji="1" lang="en-US" altLang="ko-KR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111</a:t>
            </a:r>
            <a:r>
              <a:rPr kumimoji="1" lang="ko-KR" altLang="en-US" sz="1000" dirty="0">
                <a:solidFill>
                  <a:srgbClr val="000000"/>
                </a:solidFill>
                <a:latin typeface="+mn-ea"/>
                <a:cs typeface="굴림" pitchFamily="50" charset="-127"/>
              </a:rPr>
              <a:t>차 교육훈련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실시</a:t>
            </a: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2018.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대덕전자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[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관리자 행동혁신훈련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] /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제주한라병원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단원병원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시화종합병원 등 약 </a:t>
            </a:r>
            <a:r>
              <a:rPr kumimoji="1" lang="en-US" altLang="ko-KR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120</a:t>
            </a:r>
            <a:r>
              <a:rPr kumimoji="1" lang="ko-KR" altLang="en-US" sz="1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차 교육훈련 실시</a:t>
            </a:r>
            <a:endParaRPr kumimoji="1" lang="ko-KR" altLang="en-US" sz="1000" dirty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indent="33338" algn="just" fontAlgn="base">
              <a:spcBef>
                <a:spcPts val="600"/>
              </a:spcBef>
              <a:spcAft>
                <a:spcPct val="0"/>
              </a:spcAft>
            </a:pPr>
            <a:endParaRPr kumimoji="1" lang="en-US" altLang="ko-KR" sz="10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683973" y="118772"/>
            <a:ext cx="3515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 smtClean="0"/>
              <a:t>(</a:t>
            </a:r>
            <a:r>
              <a:rPr lang="ko-KR" altLang="en-US" b="1" dirty="0" smtClean="0"/>
              <a:t>주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한국리더</a:t>
            </a:r>
            <a:r>
              <a:rPr lang="ko-KR" altLang="en-US" b="1" dirty="0"/>
              <a:t>십</a:t>
            </a:r>
            <a:r>
              <a:rPr lang="ko-KR" altLang="en-US" b="1" dirty="0" smtClean="0"/>
              <a:t>훈련원 주요 연혁</a:t>
            </a:r>
            <a:endParaRPr lang="en-US" altLang="ko-K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936</Words>
  <Application>Microsoft Office PowerPoint</Application>
  <PresentationFormat>화면 슬라이드 쇼(4:3)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Admin</cp:lastModifiedBy>
  <cp:revision>49</cp:revision>
  <cp:lastPrinted>2019-05-13T22:54:10Z</cp:lastPrinted>
  <dcterms:created xsi:type="dcterms:W3CDTF">2014-07-18T07:58:11Z</dcterms:created>
  <dcterms:modified xsi:type="dcterms:W3CDTF">2019-05-13T22:55:22Z</dcterms:modified>
</cp:coreProperties>
</file>