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0" r:id="rId2"/>
    <p:sldId id="256" r:id="rId3"/>
    <p:sldId id="257" r:id="rId4"/>
    <p:sldId id="258" r:id="rId5"/>
    <p:sldId id="263" r:id="rId6"/>
    <p:sldId id="259" r:id="rId7"/>
    <p:sldId id="262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515F8-340F-4B8C-ADD1-591D68400427}" type="datetimeFigureOut">
              <a:rPr lang="ko-KR" altLang="en-US" smtClean="0"/>
              <a:t>2021-12-20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2FC4E-6E11-45D4-9ED7-169F489DA5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29056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8641D-893B-44F3-89D2-6679196E7F1C}" type="datetimeFigureOut">
              <a:rPr lang="ko-KR" altLang="en-US" smtClean="0"/>
              <a:t>2021-12-20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CFCF9-5884-45D5-849F-3F7D7FF6A3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31250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12B5-8B5C-4E15-BD4F-BDAA65F76057}" type="datetime1">
              <a:rPr lang="ko-KR" altLang="en-US" smtClean="0"/>
              <a:t>2021-12-20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B328-37F1-484C-A2C8-90F51EBC0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8081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F5B3-12A2-4679-BBD8-CF0E9B83E303}" type="datetime1">
              <a:rPr lang="ko-KR" altLang="en-US" smtClean="0"/>
              <a:t>2021-12-20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B328-37F1-484C-A2C8-90F51EBC0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73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FF14-5C86-4710-8D5B-E7768417FAD7}" type="datetime1">
              <a:rPr lang="ko-KR" altLang="en-US" smtClean="0"/>
              <a:t>2021-12-20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B328-37F1-484C-A2C8-90F51EBC0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993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C181-CB24-4B6E-8EB7-DDC672AC3564}" type="datetime1">
              <a:rPr lang="ko-KR" altLang="en-US" smtClean="0"/>
              <a:t>2021-12-20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B328-37F1-484C-A2C8-90F51EBC0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5121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CE9E-C98F-4CAA-B588-50DCD96C91A7}" type="datetime1">
              <a:rPr lang="ko-KR" altLang="en-US" smtClean="0"/>
              <a:t>2021-12-20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B328-37F1-484C-A2C8-90F51EBC0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8317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209C0-1BBD-45B3-B7B7-9174164C9B71}" type="datetime1">
              <a:rPr lang="ko-KR" altLang="en-US" smtClean="0"/>
              <a:t>2021-12-20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B328-37F1-484C-A2C8-90F51EBC0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920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621F-9B04-4C19-835D-BB6871CBF5D4}" type="datetime1">
              <a:rPr lang="ko-KR" altLang="en-US" smtClean="0"/>
              <a:t>2021-12-20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B328-37F1-484C-A2C8-90F51EBC0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779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C8968-A813-427F-938C-31CDB1A7EFC8}" type="datetime1">
              <a:rPr lang="ko-KR" altLang="en-US" smtClean="0"/>
              <a:t>2021-12-20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B328-37F1-484C-A2C8-90F51EBC0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360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7D021-1E40-45D0-9A51-C9027015A737}" type="datetime1">
              <a:rPr lang="ko-KR" altLang="en-US" smtClean="0"/>
              <a:t>2021-12-20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B328-37F1-484C-A2C8-90F51EBC0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0916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8951-CA1A-4B06-A839-D2BDD71C4478}" type="datetime1">
              <a:rPr lang="ko-KR" altLang="en-US" smtClean="0"/>
              <a:t>2021-12-20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B328-37F1-484C-A2C8-90F51EBC0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269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5C83-D956-40B9-B4D8-62D92DE5BEA8}" type="datetime1">
              <a:rPr lang="ko-KR" altLang="en-US" smtClean="0"/>
              <a:t>2021-12-20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B328-37F1-484C-A2C8-90F51EBC0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422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75C3A-C25A-4B81-B7EB-E8A62924F9F7}" type="datetime1">
              <a:rPr lang="ko-KR" altLang="en-US" smtClean="0"/>
              <a:t>2021-12-20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AB328-37F1-484C-A2C8-90F51EBC0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231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job2@kgu.ac.kr" TargetMode="External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hyperlink" Target="https://smallpdf.com/kr/merge-pdf" TargetMode="External"/><Relationship Id="rId4" Type="http://schemas.openxmlformats.org/officeDocument/2006/relationships/hyperlink" Target="https://www.sodapdf.com/ko/merge-pdf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0425" y="0"/>
            <a:ext cx="1171575" cy="790575"/>
          </a:xfrm>
          <a:prstGeom prst="rect">
            <a:avLst/>
          </a:prstGeom>
        </p:spPr>
      </p:pic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3532-0EDA-4CC3-BEBC-510BBEDFA8E5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73421" y="199696"/>
            <a:ext cx="11009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2021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학년도 </a:t>
            </a:r>
            <a:r>
              <a:rPr lang="en-US" altLang="ko-KR" sz="28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2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학기 </a:t>
            </a:r>
            <a:r>
              <a:rPr lang="ko-KR" altLang="en-US" sz="28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미래잡끼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유형</a:t>
            </a:r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II(KGU+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포인트</a:t>
            </a:r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) 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장학금 </a:t>
            </a:r>
            <a:r>
              <a:rPr lang="ko-KR" altLang="en-US" sz="28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전산오류자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접수 매뉴얼</a:t>
            </a:r>
            <a:endParaRPr lang="en-US" altLang="ko-KR" sz="28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기존 신청기간 동안 하향 접수했던 인원</a:t>
            </a:r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)</a:t>
            </a:r>
          </a:p>
          <a:p>
            <a:endParaRPr lang="ko-KR" alt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46994" y="1283579"/>
            <a:ext cx="1205584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※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들어가기 전에 </a:t>
            </a:r>
            <a:endParaRPr lang="en-US" altLang="ko-KR" sz="28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endParaRPr lang="en-US" altLang="ko-KR" sz="28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marL="514350" indent="-514350">
              <a:buAutoNum type="arabicPeriod"/>
            </a:pPr>
            <a:r>
              <a:rPr lang="ko-KR" altLang="en-US" sz="28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미래잡끼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유형 </a:t>
            </a:r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II (KGU+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포인트</a:t>
            </a:r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) 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장학금 </a:t>
            </a:r>
            <a:r>
              <a:rPr lang="ko-KR" altLang="en-US" sz="28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전산오류자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28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재신청기간</a:t>
            </a:r>
            <a:endParaRPr lang="en-US" altLang="ko-KR" sz="28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8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  </a:t>
            </a:r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 </a:t>
            </a:r>
            <a:r>
              <a:rPr lang="en-US" altLang="ko-KR" sz="28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12.21.(</a:t>
            </a:r>
            <a:r>
              <a:rPr lang="ko-KR" altLang="en-US" sz="2800" dirty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화</a:t>
            </a:r>
            <a:r>
              <a:rPr lang="en-US" altLang="ko-KR" sz="28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) 00:00</a:t>
            </a:r>
            <a:r>
              <a:rPr lang="ko-KR" altLang="en-US" sz="28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시</a:t>
            </a:r>
            <a:r>
              <a:rPr lang="en-US" altLang="ko-KR" sz="28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~ 12.22.(</a:t>
            </a:r>
            <a:r>
              <a:rPr lang="ko-KR" altLang="en-US" sz="2800" dirty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수</a:t>
            </a:r>
            <a:r>
              <a:rPr lang="en-US" altLang="ko-KR" sz="28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) 24:00</a:t>
            </a:r>
            <a:r>
              <a:rPr lang="ko-KR" altLang="en-US" sz="28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시 까지</a:t>
            </a:r>
            <a:endParaRPr lang="en-US" altLang="ko-KR" sz="28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endParaRPr lang="en-US" altLang="ko-KR" sz="10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marL="514350" indent="-514350">
              <a:buAutoNum type="arabicPeriod" startAt="2"/>
            </a:pP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신청을 하며 제출하게 될 본인 명의 통장사본계좌와 </a:t>
            </a:r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KUTIS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에 등록된 </a:t>
            </a:r>
            <a:r>
              <a:rPr lang="ko-KR" altLang="en-US" sz="28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계좌정보가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endParaRPr lang="en-US" altLang="ko-KR" sz="28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    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일치해야 합니다</a:t>
            </a:r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.(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계좌 변동 시</a:t>
            </a:r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KUTIS &gt; 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개인정보변경 에서 수정</a:t>
            </a:r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)</a:t>
            </a:r>
          </a:p>
          <a:p>
            <a:endParaRPr lang="en-US" altLang="ko-KR" sz="10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marL="514350" indent="-514350">
              <a:buAutoNum type="arabicPeriod" startAt="3"/>
            </a:pP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포인트 </a:t>
            </a:r>
            <a:r>
              <a:rPr lang="ko-KR" altLang="en-US" sz="28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오류자는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전산관리업체의 피해보상 금액으로 접수가 이뤄질 예정이며</a:t>
            </a:r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신청 이후 </a:t>
            </a:r>
            <a:endParaRPr lang="en-US" altLang="ko-KR" sz="28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    정확한 접수 시점은 문자로 추후 공지할 예정입니다</a:t>
            </a:r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5751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14" y="1776248"/>
            <a:ext cx="10363200" cy="4699766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425" y="0"/>
            <a:ext cx="1171575" cy="7905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8014" y="313521"/>
            <a:ext cx="105001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경기대학교 종합정보서비스</a:t>
            </a:r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(KUTIS) 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접속 </a:t>
            </a:r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&gt; `</a:t>
            </a:r>
            <a:r>
              <a:rPr lang="ko-KR" altLang="en-US" sz="28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신청마당</a:t>
            </a:r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` 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클릭 </a:t>
            </a:r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&gt; </a:t>
            </a:r>
            <a:endParaRPr lang="en-US" altLang="ko-KR" sz="28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8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   `</a:t>
            </a:r>
            <a:r>
              <a:rPr lang="ko-KR" altLang="en-US" sz="28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미래잡끼장학금신청</a:t>
            </a:r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`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클릭 </a:t>
            </a:r>
            <a:endParaRPr lang="en-US" altLang="ko-KR" sz="28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288221" y="5780690"/>
            <a:ext cx="4330262" cy="56755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B328-37F1-484C-A2C8-90F51EBC03AA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8155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1525"/>
            <a:ext cx="9921766" cy="430530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020" y="5076825"/>
            <a:ext cx="9788745" cy="1781175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1608082" y="2338108"/>
            <a:ext cx="3090042" cy="121313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545021" y="2267959"/>
            <a:ext cx="41831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/>
              <a:t>2021.12.21.(</a:t>
            </a:r>
            <a:r>
              <a:rPr lang="ko-KR" altLang="en-US" sz="1100" b="1" dirty="0"/>
              <a:t>화</a:t>
            </a:r>
            <a:r>
              <a:rPr lang="en-US" altLang="ko-KR" sz="1100" b="1" dirty="0" smtClean="0"/>
              <a:t>) 00:00 ~ 2021.12.22.(</a:t>
            </a:r>
            <a:r>
              <a:rPr lang="ko-KR" altLang="en-US" sz="1100" b="1" dirty="0"/>
              <a:t>수</a:t>
            </a:r>
            <a:r>
              <a:rPr lang="en-US" altLang="ko-KR" sz="1100" b="1" dirty="0" smtClean="0"/>
              <a:t>) 24:00 </a:t>
            </a:r>
            <a:endParaRPr lang="ko-KR" altLang="en-US" sz="1100" b="1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0425" y="0"/>
            <a:ext cx="1171575" cy="7905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2745" y="206838"/>
            <a:ext cx="10500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2. 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관련 공지사항 확인 후</a:t>
            </a:r>
            <a:r>
              <a:rPr lang="en-US" altLang="ko-KR" sz="28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`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신청하기</a:t>
            </a:r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` 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클릭  </a:t>
            </a:r>
            <a:endParaRPr lang="en-US" altLang="ko-KR" sz="28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586952" y="6271552"/>
            <a:ext cx="819808" cy="3499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슬라이드 번호 개체 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B328-37F1-484C-A2C8-90F51EBC03AA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4089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01" y="1000617"/>
            <a:ext cx="9093091" cy="3343275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501" y="4585632"/>
            <a:ext cx="7115175" cy="1019175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2417379" y="1629103"/>
            <a:ext cx="1933904" cy="168166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343809" y="1567189"/>
            <a:ext cx="41831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solidFill>
                  <a:schemeClr val="accent6">
                    <a:lumMod val="75000"/>
                  </a:schemeClr>
                </a:solidFill>
              </a:rPr>
              <a:t>2021.12.21.(</a:t>
            </a:r>
            <a:r>
              <a:rPr lang="ko-KR" altLang="en-US" sz="1100" b="1" dirty="0">
                <a:solidFill>
                  <a:schemeClr val="accent6">
                    <a:lumMod val="75000"/>
                  </a:schemeClr>
                </a:solidFill>
              </a:rPr>
              <a:t>화</a:t>
            </a:r>
            <a:r>
              <a:rPr lang="en-US" altLang="ko-KR" sz="1100" b="1" dirty="0" smtClean="0">
                <a:solidFill>
                  <a:schemeClr val="accent6">
                    <a:lumMod val="75000"/>
                  </a:schemeClr>
                </a:solidFill>
              </a:rPr>
              <a:t>) 00:00 ~ 2021.12.22.(</a:t>
            </a:r>
            <a:r>
              <a:rPr lang="ko-KR" altLang="en-US" sz="1100" b="1" dirty="0">
                <a:solidFill>
                  <a:schemeClr val="accent6">
                    <a:lumMod val="75000"/>
                  </a:schemeClr>
                </a:solidFill>
              </a:rPr>
              <a:t>수</a:t>
            </a:r>
            <a:r>
              <a:rPr lang="en-US" altLang="ko-KR" sz="1100" b="1" dirty="0" smtClean="0">
                <a:solidFill>
                  <a:schemeClr val="accent6">
                    <a:lumMod val="75000"/>
                  </a:schemeClr>
                </a:solidFill>
              </a:rPr>
              <a:t>) 24:00 </a:t>
            </a:r>
            <a:endParaRPr lang="ko-KR" altLang="en-US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579418" y="2067828"/>
            <a:ext cx="2564525" cy="578069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7546428" y="3563007"/>
            <a:ext cx="525517" cy="2627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5785944" y="5181023"/>
            <a:ext cx="530773" cy="2627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0425" y="0"/>
            <a:ext cx="1171575" cy="7905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2745" y="206838"/>
            <a:ext cx="10500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3</a:t>
            </a:r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 `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신청</a:t>
            </a:r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`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클릭 후</a:t>
            </a:r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8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미래잡끼장학금</a:t>
            </a:r>
            <a:r>
              <a:rPr lang="ko-KR" altLang="en-US" sz="28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신청서 </a:t>
            </a:r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`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출력</a:t>
            </a:r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` 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클릭 </a:t>
            </a:r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</a:t>
            </a:r>
            <a:endParaRPr lang="en-US" altLang="ko-KR" sz="28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B328-37F1-484C-A2C8-90F51EBC03AA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8366069" y="1593485"/>
            <a:ext cx="3699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endParaRPr lang="en-US" altLang="ko-KR" sz="28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240767" y="1603169"/>
            <a:ext cx="338651" cy="14660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104446" y="1552850"/>
            <a:ext cx="92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학기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593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0425" y="0"/>
            <a:ext cx="1171575" cy="7905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45501" y="220881"/>
            <a:ext cx="10500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4</a:t>
            </a:r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 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클릭 이후</a:t>
            </a:r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8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미래잡끼장학금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신청서가 나오는 화면</a:t>
            </a:r>
            <a:endParaRPr lang="en-US" altLang="ko-KR" sz="28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B328-37F1-484C-A2C8-90F51EBC03AA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8366069" y="1593485"/>
            <a:ext cx="3699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endParaRPr lang="en-US" altLang="ko-KR" sz="28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501" y="641132"/>
            <a:ext cx="6381423" cy="4073415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501" y="4630463"/>
            <a:ext cx="6381423" cy="1824365"/>
          </a:xfrm>
          <a:prstGeom prst="rect">
            <a:avLst/>
          </a:prstGeom>
        </p:spPr>
      </p:pic>
      <p:sp>
        <p:nvSpPr>
          <p:cNvPr id="17" name="직사각형 16"/>
          <p:cNvSpPr/>
          <p:nvPr/>
        </p:nvSpPr>
        <p:spPr>
          <a:xfrm>
            <a:off x="1463805" y="1742008"/>
            <a:ext cx="1521134" cy="28649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3616248" y="1742008"/>
            <a:ext cx="1521134" cy="1078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2095114" y="2216165"/>
            <a:ext cx="1521134" cy="1078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4376815" y="5604641"/>
            <a:ext cx="605088" cy="1078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5137382" y="5486480"/>
            <a:ext cx="496163" cy="2497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633699" y="5822730"/>
            <a:ext cx="5514853" cy="5336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3734251" y="665723"/>
            <a:ext cx="496163" cy="2497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슬라이드 번호 개체 틀 2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E3D3532-0EDA-4CC3-BEBC-510BBEDFA8E5}" type="slidenum">
              <a:rPr lang="ko-KR" altLang="en-US" smtClean="0"/>
              <a:pPr/>
              <a:t>5</a:t>
            </a:fld>
            <a:endParaRPr lang="ko-KR" altLang="en-US"/>
          </a:p>
        </p:txBody>
      </p:sp>
      <p:cxnSp>
        <p:nvCxnSpPr>
          <p:cNvPr id="26" name="직선 화살표 연결선 25"/>
          <p:cNvCxnSpPr/>
          <p:nvPr/>
        </p:nvCxnSpPr>
        <p:spPr>
          <a:xfrm>
            <a:off x="5056742" y="867695"/>
            <a:ext cx="3062689" cy="5520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251634" y="867695"/>
            <a:ext cx="3635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PDF </a:t>
            </a:r>
            <a:r>
              <a:rPr lang="ko-KR" altLang="en-US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클릭 시</a:t>
            </a:r>
            <a:r>
              <a:rPr lang="en-US" altLang="ko-KR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아래 화면같이 나옴</a:t>
            </a:r>
            <a:endParaRPr lang="en-US" altLang="ko-KR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PDF</a:t>
            </a:r>
            <a:r>
              <a:rPr lang="ko-KR" altLang="en-US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로 저장 혹은 출력 가능 </a:t>
            </a:r>
            <a:endParaRPr lang="ko-KR" altLang="en-US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pic>
        <p:nvPicPr>
          <p:cNvPr id="28" name="그림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7056" y="1607756"/>
            <a:ext cx="3614738" cy="3152775"/>
          </a:xfrm>
          <a:prstGeom prst="rect">
            <a:avLst/>
          </a:prstGeom>
        </p:spPr>
      </p:pic>
      <p:cxnSp>
        <p:nvCxnSpPr>
          <p:cNvPr id="29" name="직선 화살표 연결선 28"/>
          <p:cNvCxnSpPr/>
          <p:nvPr/>
        </p:nvCxnSpPr>
        <p:spPr>
          <a:xfrm flipV="1">
            <a:off x="5990311" y="6194011"/>
            <a:ext cx="1727923" cy="169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>
            <a:off x="5990311" y="5655777"/>
            <a:ext cx="1671730" cy="277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718234" y="5471111"/>
            <a:ext cx="3635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서명란 서명 </a:t>
            </a:r>
            <a:r>
              <a:rPr lang="en-US" altLang="ko-KR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X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848494" y="6054699"/>
            <a:ext cx="3635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담당자 기입란이므로 작성 </a:t>
            </a:r>
            <a:r>
              <a:rPr lang="en-US" altLang="ko-KR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X </a:t>
            </a:r>
          </a:p>
        </p:txBody>
      </p:sp>
    </p:spTree>
    <p:extLst>
      <p:ext uri="{BB962C8B-B14F-4D97-AF65-F5344CB8AC3E}">
        <p14:creationId xmlns:p14="http://schemas.microsoft.com/office/powerpoint/2010/main" val="876297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B328-37F1-484C-A2C8-90F51EBC03AA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1241203" y="1606219"/>
            <a:ext cx="1176173" cy="382642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241204" y="1988861"/>
            <a:ext cx="2174657" cy="19542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3415861" y="1596751"/>
            <a:ext cx="1333500" cy="192142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4783191" y="1803673"/>
            <a:ext cx="660230" cy="191321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2045849" y="2203886"/>
            <a:ext cx="2036762" cy="20955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664330" y="5357977"/>
            <a:ext cx="4296553" cy="5173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47144" y="127436"/>
            <a:ext cx="10500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5</a:t>
            </a:r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 </a:t>
            </a:r>
            <a:r>
              <a:rPr lang="ko-KR" altLang="en-US" sz="28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미래잡끼장학금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신청서</a:t>
            </a:r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통장사본 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메일 송부   </a:t>
            </a:r>
            <a:endParaRPr lang="en-US" altLang="ko-KR" sz="28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0425" y="0"/>
            <a:ext cx="1171575" cy="7905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42970" y="915426"/>
            <a:ext cx="6650257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※ 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메일 송부 관련 사항 </a:t>
            </a:r>
            <a:endParaRPr lang="en-US" altLang="ko-KR" sz="22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1. </a:t>
            </a:r>
            <a:r>
              <a:rPr lang="ko-KR" altLang="en-US" sz="22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인재개발처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메일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  <a:hlinkClick r:id="rId3"/>
              </a:rPr>
              <a:t>job2@kgu.ac.kr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)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로 송부 </a:t>
            </a:r>
            <a:endParaRPr lang="en-US" altLang="ko-KR" sz="22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endParaRPr lang="en-US" altLang="ko-KR" sz="10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2. </a:t>
            </a:r>
            <a:r>
              <a:rPr lang="ko-KR" altLang="en-US" sz="22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제반서류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신청서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통장사본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)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을 </a:t>
            </a:r>
            <a:r>
              <a:rPr lang="ko-KR" altLang="en-US" sz="22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하나의 </a:t>
            </a:r>
            <a:r>
              <a:rPr lang="en-US" altLang="ko-KR" sz="22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PDF </a:t>
            </a:r>
            <a:r>
              <a:rPr lang="ko-KR" altLang="en-US" sz="22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파일로 합쳐서              제출</a:t>
            </a:r>
            <a:endParaRPr lang="en-US" altLang="ko-KR" sz="2200" dirty="0">
              <a:solidFill>
                <a:srgbClr val="FF0000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파일순서</a:t>
            </a:r>
            <a:r>
              <a:rPr lang="ko-KR" altLang="en-US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 1)</a:t>
            </a:r>
            <a:r>
              <a:rPr lang="ko-KR" altLang="en-US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미래잡끼장학금</a:t>
            </a:r>
            <a:r>
              <a:rPr lang="ko-KR" altLang="en-US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신청서 </a:t>
            </a:r>
            <a:r>
              <a:rPr lang="en-US" altLang="ko-KR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2)</a:t>
            </a:r>
            <a:r>
              <a:rPr lang="ko-KR" altLang="en-US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통장사본</a:t>
            </a:r>
            <a:endParaRPr lang="en-US" altLang="ko-KR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10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endParaRPr lang="en-US" altLang="ko-KR" sz="10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3. </a:t>
            </a:r>
            <a:r>
              <a:rPr lang="ko-KR" altLang="en-US" sz="22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메일제목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 “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이름</a:t>
            </a:r>
            <a:r>
              <a:rPr lang="en-US" altLang="ko-KR" sz="2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_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학번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_</a:t>
            </a:r>
            <a:r>
              <a:rPr lang="ko-KR" altLang="en-US" sz="22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미래잡끼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장학금 유형 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II”</a:t>
            </a:r>
          </a:p>
          <a:p>
            <a:r>
              <a:rPr lang="en-US" altLang="ko-KR" sz="2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 </a:t>
            </a:r>
            <a:r>
              <a:rPr lang="ko-KR" altLang="en-US" sz="22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메일내용</a:t>
            </a:r>
            <a:r>
              <a:rPr lang="en-US" altLang="ko-KR" sz="2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 “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캠퍼스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수원 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or 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서울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)/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이름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/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학번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/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학과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/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통화 </a:t>
            </a:r>
            <a:endParaRPr lang="en-US" altLang="ko-KR" sz="22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 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가능한 연락처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/ 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학년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학기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”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endParaRPr lang="en-US" altLang="ko-KR" sz="22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 </a:t>
            </a:r>
            <a:r>
              <a:rPr lang="ko-KR" altLang="en-US" sz="22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첨부파일명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 “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이름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_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학번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_</a:t>
            </a:r>
            <a:r>
              <a:rPr lang="ko-KR" altLang="en-US" sz="22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미래잡끼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장학금 유형 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II”</a:t>
            </a:r>
          </a:p>
          <a:p>
            <a:endParaRPr lang="en-US" altLang="ko-KR" sz="10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4. 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모든 제출 서류는 관련내용이 식별 가능한 상태로 첨부</a:t>
            </a:r>
            <a:endParaRPr lang="en-US" altLang="ko-KR" sz="22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(</a:t>
            </a:r>
            <a:r>
              <a:rPr lang="ko-KR" altLang="en-US" sz="22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스캔권장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)</a:t>
            </a:r>
          </a:p>
          <a:p>
            <a:endParaRPr lang="en-US" altLang="ko-KR" sz="2200" dirty="0">
              <a:solidFill>
                <a:srgbClr val="FF0000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※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참조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 PDF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파일 변환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/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병합 사이트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1)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dirty="0">
                <a:latin typeface="배달의민족 주아" panose="02020603020101020101" pitchFamily="18" charset="-127"/>
                <a:ea typeface="배달의민족 주아" panose="02020603020101020101" pitchFamily="18" charset="-127"/>
                <a:hlinkClick r:id="rId4"/>
              </a:rPr>
              <a:t>https://www.sodapdf.com/ko/merge-pdf/</a:t>
            </a:r>
            <a:r>
              <a:rPr lang="en-US" altLang="ko-KR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</a:t>
            </a:r>
            <a:r>
              <a:rPr lang="ko-KR" altLang="en-US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소다</a:t>
            </a:r>
            <a:r>
              <a:rPr lang="en-US" altLang="ko-KR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PDF)</a:t>
            </a:r>
          </a:p>
          <a:p>
            <a:r>
              <a:rPr lang="en-US" altLang="ko-KR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2) </a:t>
            </a:r>
            <a:r>
              <a:rPr lang="en-US" altLang="ko-KR" dirty="0">
                <a:latin typeface="배달의민족 주아" panose="02020603020101020101" pitchFamily="18" charset="-127"/>
                <a:ea typeface="배달의민족 주아" panose="02020603020101020101" pitchFamily="18" charset="-127"/>
                <a:hlinkClick r:id="rId5"/>
              </a:rPr>
              <a:t>https://smallpdf.com/kr/merge-pdf</a:t>
            </a:r>
            <a:r>
              <a:rPr lang="en-US" altLang="ko-KR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(Smallpdf)</a:t>
            </a:r>
          </a:p>
          <a:p>
            <a:endParaRPr lang="en-US" altLang="ko-KR" dirty="0" smtClean="0">
              <a:solidFill>
                <a:srgbClr val="FF0000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8372" y="660372"/>
            <a:ext cx="5433848" cy="4073415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5270" y="4692458"/>
            <a:ext cx="5396950" cy="1824365"/>
          </a:xfrm>
          <a:prstGeom prst="rect">
            <a:avLst/>
          </a:prstGeom>
        </p:spPr>
      </p:pic>
      <p:sp>
        <p:nvSpPr>
          <p:cNvPr id="16" name="직사각형 15"/>
          <p:cNvSpPr/>
          <p:nvPr/>
        </p:nvSpPr>
        <p:spPr>
          <a:xfrm>
            <a:off x="1463805" y="1742008"/>
            <a:ext cx="1521134" cy="28649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3380934" y="1742351"/>
            <a:ext cx="1521134" cy="1078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2095114" y="2216165"/>
            <a:ext cx="1521134" cy="1078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4141501" y="5682276"/>
            <a:ext cx="605088" cy="1078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3734251" y="665723"/>
            <a:ext cx="496163" cy="2497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3032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14" y="979761"/>
            <a:ext cx="6245687" cy="5476875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0425" y="0"/>
            <a:ext cx="1171575" cy="790575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3532-0EDA-4CC3-BEBC-510BBEDFA8E5}" type="slidenum">
              <a:rPr lang="ko-KR" altLang="en-US" smtClean="0"/>
              <a:t>7</a:t>
            </a:fld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8862" y="267355"/>
            <a:ext cx="10500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※</a:t>
            </a:r>
            <a:r>
              <a:rPr lang="en-US" altLang="ko-KR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28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송부메일</a:t>
            </a:r>
            <a:r>
              <a:rPr lang="ko-KR" altLang="en-US" sz="2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예시    </a:t>
            </a:r>
            <a:endParaRPr lang="en-US" altLang="ko-KR" sz="28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cxnSp>
        <p:nvCxnSpPr>
          <p:cNvPr id="17" name="직선 화살표 연결선 16"/>
          <p:cNvCxnSpPr/>
          <p:nvPr/>
        </p:nvCxnSpPr>
        <p:spPr>
          <a:xfrm>
            <a:off x="2933700" y="1114425"/>
            <a:ext cx="4829175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/>
          <p:nvPr/>
        </p:nvCxnSpPr>
        <p:spPr>
          <a:xfrm flipV="1">
            <a:off x="3867150" y="1466850"/>
            <a:ext cx="3143250" cy="9525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>
            <a:off x="5255172" y="1902372"/>
            <a:ext cx="2107653" cy="926553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/>
          <p:cNvCxnSpPr/>
          <p:nvPr/>
        </p:nvCxnSpPr>
        <p:spPr>
          <a:xfrm>
            <a:off x="4256690" y="5160579"/>
            <a:ext cx="3572860" cy="1972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927912" y="898981"/>
            <a:ext cx="34258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2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수신처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(job2@kgu.ac.kr)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endParaRPr lang="en-US" altLang="ko-KR" sz="22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16706" y="1279982"/>
            <a:ext cx="54482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2200" dirty="0" err="1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메일제목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이름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_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학번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_</a:t>
            </a:r>
            <a:r>
              <a:rPr lang="ko-KR" altLang="en-US" sz="22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미래잡끼장학금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유형 </a:t>
            </a:r>
            <a:r>
              <a:rPr lang="en-US" altLang="ko-KR" sz="2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I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I)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</a:t>
            </a:r>
            <a:endParaRPr lang="en-US" altLang="ko-KR" sz="22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96150" y="2702004"/>
            <a:ext cx="46577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2200" dirty="0" err="1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메일내용</a:t>
            </a:r>
            <a:r>
              <a:rPr lang="ko-KR" altLang="en-US" sz="22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endParaRPr lang="en-US" altLang="ko-KR" sz="2200" dirty="0" smtClean="0">
              <a:solidFill>
                <a:srgbClr val="FF0000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캠퍼스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/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이름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/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학번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/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학과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학부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)/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연락가능한번호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/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학년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학기  </a:t>
            </a:r>
            <a:endParaRPr lang="en-US" altLang="ko-KR" sz="22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762875" y="4276269"/>
            <a:ext cx="46577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22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파일명</a:t>
            </a:r>
            <a:endParaRPr lang="en-US" altLang="ko-KR" sz="2200" dirty="0" smtClean="0">
              <a:solidFill>
                <a:srgbClr val="FF0000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200" dirty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이름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_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학번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_</a:t>
            </a:r>
            <a:r>
              <a:rPr lang="ko-KR" altLang="en-US" sz="22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미래잡끼</a:t>
            </a:r>
            <a:r>
              <a:rPr lang="ko-KR" altLang="en-US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장학금 유형 </a:t>
            </a:r>
            <a:r>
              <a:rPr lang="en-US" altLang="ko-KR" sz="2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II</a:t>
            </a:r>
          </a:p>
          <a:p>
            <a:r>
              <a:rPr lang="en-US" altLang="ko-KR" sz="22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</a:t>
            </a:r>
            <a:r>
              <a:rPr lang="ko-KR" altLang="en-US" sz="22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반드시 신청서</a:t>
            </a:r>
            <a:r>
              <a:rPr lang="en-US" altLang="ko-KR" sz="22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2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통장사본을</a:t>
            </a:r>
            <a:r>
              <a:rPr lang="en-US" altLang="ko-KR" sz="22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</a:p>
          <a:p>
            <a:r>
              <a:rPr lang="ko-KR" altLang="en-US" sz="22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하나의 </a:t>
            </a:r>
            <a:r>
              <a:rPr lang="en-US" altLang="ko-KR" sz="22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PDF </a:t>
            </a:r>
            <a:r>
              <a:rPr lang="ko-KR" altLang="en-US" sz="22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파일로 합쳐서 첨부</a:t>
            </a:r>
            <a:r>
              <a:rPr lang="en-US" altLang="ko-KR" sz="22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49919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81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394</Words>
  <Application>Microsoft Office PowerPoint</Application>
  <PresentationFormat>와이드스크린</PresentationFormat>
  <Paragraphs>61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HY헤드라인M</vt:lpstr>
      <vt:lpstr>맑은 고딕</vt:lpstr>
      <vt:lpstr>배달의민족 주아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kgu</dc:creator>
  <cp:lastModifiedBy>kgu</cp:lastModifiedBy>
  <cp:revision>16</cp:revision>
  <dcterms:created xsi:type="dcterms:W3CDTF">2021-05-24T02:05:39Z</dcterms:created>
  <dcterms:modified xsi:type="dcterms:W3CDTF">2021-12-20T03:52:57Z</dcterms:modified>
</cp:coreProperties>
</file>