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849" r:id="rId2"/>
    <p:sldId id="903" r:id="rId3"/>
    <p:sldId id="905" r:id="rId4"/>
    <p:sldId id="906" r:id="rId5"/>
    <p:sldId id="904" r:id="rId6"/>
    <p:sldId id="871" r:id="rId7"/>
    <p:sldId id="908" r:id="rId8"/>
    <p:sldId id="907" r:id="rId9"/>
    <p:sldId id="910" r:id="rId10"/>
    <p:sldId id="911" r:id="rId11"/>
    <p:sldId id="912" r:id="rId12"/>
    <p:sldId id="902" r:id="rId13"/>
  </p:sldIdLst>
  <p:sldSz cx="12192000" cy="6858000"/>
  <p:notesSz cx="6865938" cy="9998075"/>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김 상" initials="김상" lastIdx="1" clrIdx="0">
    <p:extLst>
      <p:ext uri="{19B8F6BF-5375-455C-9EA6-DF929625EA0E}">
        <p15:presenceInfo xmlns:p15="http://schemas.microsoft.com/office/powerpoint/2012/main" userId="0999fa3c2f37eb9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83"/>
    <a:srgbClr val="217FC4"/>
    <a:srgbClr val="E83421"/>
    <a:srgbClr val="B97714"/>
    <a:srgbClr val="6A5290"/>
    <a:srgbClr val="497EA9"/>
    <a:srgbClr val="4D4A86"/>
    <a:srgbClr val="4376AA"/>
    <a:srgbClr val="D9D9D9"/>
    <a:srgbClr val="775C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6" autoAdjust="0"/>
    <p:restoredTop sz="94660"/>
  </p:normalViewPr>
  <p:slideViewPr>
    <p:cSldViewPr snapToGrid="0">
      <p:cViewPr varScale="1">
        <p:scale>
          <a:sx n="86" d="100"/>
          <a:sy n="86" d="100"/>
        </p:scale>
        <p:origin x="49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tx2"/>
                </a:solidFill>
              </a:defRPr>
            </a:pPr>
            <a:r>
              <a:rPr lang="en-US" altLang="ko-KR" dirty="0">
                <a:solidFill>
                  <a:schemeClr val="tx2"/>
                </a:solidFill>
              </a:rPr>
              <a:t>Sales</a:t>
            </a:r>
          </a:p>
        </c:rich>
      </c:tx>
      <c:overlay val="0"/>
    </c:title>
    <c:autoTitleDeleted val="0"/>
    <c:plotArea>
      <c:layout/>
      <c:barChart>
        <c:barDir val="col"/>
        <c:grouping val="clustered"/>
        <c:varyColors val="0"/>
        <c:ser>
          <c:idx val="0"/>
          <c:order val="0"/>
          <c:tx>
            <c:strRef>
              <c:f>Sheet1!$B$1</c:f>
              <c:strCache>
                <c:ptCount val="1"/>
                <c:pt idx="0">
                  <c:v>Korea Won(million)</c:v>
                </c:pt>
              </c:strCache>
            </c:strRef>
          </c:tx>
          <c:spPr>
            <a:solidFill>
              <a:srgbClr val="64B5F6"/>
            </a:solidFill>
            <a:ln w="26806">
              <a:noFill/>
            </a:ln>
          </c:spPr>
          <c:invertIfNegative val="0"/>
          <c:dPt>
            <c:idx val="0"/>
            <c:invertIfNegative val="0"/>
            <c:bubble3D val="0"/>
            <c:spPr>
              <a:solidFill>
                <a:srgbClr val="D9D9D9"/>
              </a:solidFill>
              <a:ln w="26806">
                <a:noFill/>
              </a:ln>
            </c:spPr>
            <c:extLst>
              <c:ext xmlns:c16="http://schemas.microsoft.com/office/drawing/2014/chart" uri="{C3380CC4-5D6E-409C-BE32-E72D297353CC}">
                <c16:uniqueId val="{00000000-6842-45B1-9D88-90AA548FD10D}"/>
              </c:ext>
            </c:extLst>
          </c:dPt>
          <c:dPt>
            <c:idx val="1"/>
            <c:invertIfNegative val="0"/>
            <c:bubble3D val="0"/>
            <c:spPr>
              <a:solidFill>
                <a:schemeClr val="bg2">
                  <a:lumMod val="90000"/>
                </a:schemeClr>
              </a:solidFill>
              <a:ln w="26806">
                <a:noFill/>
              </a:ln>
            </c:spPr>
            <c:extLst>
              <c:ext xmlns:c16="http://schemas.microsoft.com/office/drawing/2014/chart" uri="{C3380CC4-5D6E-409C-BE32-E72D297353CC}">
                <c16:uniqueId val="{00000001-6842-45B1-9D88-90AA548FD10D}"/>
              </c:ext>
            </c:extLst>
          </c:dPt>
          <c:dPt>
            <c:idx val="2"/>
            <c:invertIfNegative val="0"/>
            <c:bubble3D val="0"/>
            <c:spPr>
              <a:solidFill>
                <a:schemeClr val="bg2">
                  <a:lumMod val="90000"/>
                </a:schemeClr>
              </a:solidFill>
              <a:ln w="26806">
                <a:noFill/>
              </a:ln>
            </c:spPr>
            <c:extLst>
              <c:ext xmlns:c16="http://schemas.microsoft.com/office/drawing/2014/chart" uri="{C3380CC4-5D6E-409C-BE32-E72D297353CC}">
                <c16:uniqueId val="{00000002-6842-45B1-9D88-90AA548FD10D}"/>
              </c:ext>
            </c:extLst>
          </c:dPt>
          <c:dPt>
            <c:idx val="3"/>
            <c:invertIfNegative val="0"/>
            <c:bubble3D val="0"/>
            <c:spPr>
              <a:solidFill>
                <a:schemeClr val="bg2">
                  <a:lumMod val="90000"/>
                </a:schemeClr>
              </a:solidFill>
              <a:ln>
                <a:noFill/>
              </a:ln>
              <a:effectLst/>
            </c:spPr>
            <c:extLst>
              <c:ext xmlns:c16="http://schemas.microsoft.com/office/drawing/2014/chart" uri="{C3380CC4-5D6E-409C-BE32-E72D297353CC}">
                <c16:uniqueId val="{00000003-6842-45B1-9D88-90AA548FD10D}"/>
              </c:ext>
            </c:extLst>
          </c:dPt>
          <c:dPt>
            <c:idx val="4"/>
            <c:invertIfNegative val="0"/>
            <c:bubble3D val="0"/>
            <c:spPr>
              <a:solidFill>
                <a:schemeClr val="tx1">
                  <a:lumMod val="50000"/>
                  <a:lumOff val="50000"/>
                </a:schemeClr>
              </a:solidFill>
              <a:ln w="26806">
                <a:noFill/>
              </a:ln>
            </c:spPr>
            <c:extLst>
              <c:ext xmlns:c16="http://schemas.microsoft.com/office/drawing/2014/chart" uri="{C3380CC4-5D6E-409C-BE32-E72D297353CC}">
                <c16:uniqueId val="{00000004-6842-45B1-9D88-90AA548FD10D}"/>
              </c:ext>
            </c:extLst>
          </c:dPt>
          <c:dPt>
            <c:idx val="5"/>
            <c:invertIfNegative val="0"/>
            <c:bubble3D val="0"/>
            <c:spPr>
              <a:solidFill>
                <a:srgbClr val="D9D9D9"/>
              </a:solidFill>
              <a:ln w="26806">
                <a:noFill/>
              </a:ln>
            </c:spPr>
            <c:extLst>
              <c:ext xmlns:c16="http://schemas.microsoft.com/office/drawing/2014/chart" uri="{C3380CC4-5D6E-409C-BE32-E72D297353CC}">
                <c16:uniqueId val="{00000005-6842-45B1-9D88-90AA548FD10D}"/>
              </c:ext>
            </c:extLst>
          </c:dPt>
          <c:dPt>
            <c:idx val="6"/>
            <c:invertIfNegative val="0"/>
            <c:bubble3D val="0"/>
            <c:spPr>
              <a:solidFill>
                <a:schemeClr val="bg2">
                  <a:lumMod val="90000"/>
                </a:schemeClr>
              </a:solidFill>
              <a:ln>
                <a:noFill/>
              </a:ln>
              <a:effectLst/>
            </c:spPr>
            <c:extLst>
              <c:ext xmlns:c16="http://schemas.microsoft.com/office/drawing/2014/chart" uri="{C3380CC4-5D6E-409C-BE32-E72D297353CC}">
                <c16:uniqueId val="{00000006-6842-45B1-9D88-90AA548FD10D}"/>
              </c:ext>
            </c:extLst>
          </c:dPt>
          <c:dPt>
            <c:idx val="7"/>
            <c:invertIfNegative val="0"/>
            <c:bubble3D val="0"/>
            <c:spPr>
              <a:solidFill>
                <a:srgbClr val="D9D9D9"/>
              </a:solidFill>
              <a:ln w="26806">
                <a:noFill/>
              </a:ln>
            </c:spPr>
            <c:extLst>
              <c:ext xmlns:c16="http://schemas.microsoft.com/office/drawing/2014/chart" uri="{C3380CC4-5D6E-409C-BE32-E72D297353CC}">
                <c16:uniqueId val="{00000007-6842-45B1-9D88-90AA548FD10D}"/>
              </c:ext>
            </c:extLst>
          </c:dPt>
          <c:dPt>
            <c:idx val="8"/>
            <c:invertIfNegative val="0"/>
            <c:bubble3D val="0"/>
            <c:spPr>
              <a:solidFill>
                <a:schemeClr val="tx1">
                  <a:lumMod val="50000"/>
                  <a:lumOff val="50000"/>
                </a:schemeClr>
              </a:solidFill>
              <a:ln w="26806">
                <a:noFill/>
              </a:ln>
            </c:spPr>
            <c:extLst>
              <c:ext xmlns:c16="http://schemas.microsoft.com/office/drawing/2014/chart" uri="{C3380CC4-5D6E-409C-BE32-E72D297353CC}">
                <c16:uniqueId val="{00000008-6842-45B1-9D88-90AA548FD10D}"/>
              </c:ext>
            </c:extLst>
          </c:dPt>
          <c:dPt>
            <c:idx val="9"/>
            <c:invertIfNegative val="0"/>
            <c:bubble3D val="0"/>
            <c:spPr>
              <a:solidFill>
                <a:srgbClr val="C00000"/>
              </a:solidFill>
              <a:ln w="26849">
                <a:noFill/>
              </a:ln>
            </c:spPr>
            <c:extLst>
              <c:ext xmlns:c16="http://schemas.microsoft.com/office/drawing/2014/chart" uri="{C3380CC4-5D6E-409C-BE32-E72D297353CC}">
                <c16:uniqueId val="{00000009-6842-45B1-9D88-90AA548FD10D}"/>
              </c:ext>
            </c:extLst>
          </c:dPt>
          <c:dPt>
            <c:idx val="10"/>
            <c:invertIfNegative val="0"/>
            <c:bubble3D val="0"/>
            <c:spPr>
              <a:solidFill>
                <a:schemeClr val="tx1">
                  <a:lumMod val="65000"/>
                  <a:lumOff val="35000"/>
                </a:schemeClr>
              </a:solidFill>
              <a:ln w="26806">
                <a:noFill/>
              </a:ln>
            </c:spPr>
            <c:extLst>
              <c:ext xmlns:c16="http://schemas.microsoft.com/office/drawing/2014/chart" uri="{C3380CC4-5D6E-409C-BE32-E72D297353CC}">
                <c16:uniqueId val="{0000000A-6842-45B1-9D88-90AA548FD10D}"/>
              </c:ext>
            </c:extLst>
          </c:dPt>
          <c:dPt>
            <c:idx val="11"/>
            <c:invertIfNegative val="0"/>
            <c:bubble3D val="0"/>
            <c:spPr>
              <a:solidFill>
                <a:srgbClr val="00B050"/>
              </a:solidFill>
              <a:ln w="26806">
                <a:noFill/>
              </a:ln>
            </c:spPr>
            <c:extLst>
              <c:ext xmlns:c16="http://schemas.microsoft.com/office/drawing/2014/chart" uri="{C3380CC4-5D6E-409C-BE32-E72D297353CC}">
                <c16:uniqueId val="{0000000B-6842-45B1-9D88-90AA548FD10D}"/>
              </c:ext>
            </c:extLst>
          </c:dPt>
          <c:dLbls>
            <c:dLbl>
              <c:idx val="11"/>
              <c:layout>
                <c:manualLayout>
                  <c:x val="0"/>
                  <c:y val="6.6185025779532031E-2"/>
                </c:manualLayout>
              </c:layout>
              <c:tx>
                <c:rich>
                  <a:bodyPr/>
                  <a:lstStyle/>
                  <a:p>
                    <a:fld id="{567B9C47-6475-4C9A-8CF3-4AF653EE1FED}" type="VALUE">
                      <a:rPr lang="en-US" altLang="ko-KR" smtClean="0"/>
                      <a:pPr/>
                      <a:t>[값]</a:t>
                    </a:fld>
                    <a:endParaRPr lang="ko-KR"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6842-45B1-9D88-90AA548FD10D}"/>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Sheet1!$A$2:$A$13</c:f>
              <c:numCache>
                <c:formatCode>General</c:formatCode>
                <c:ptCount val="12"/>
                <c:pt idx="0">
                  <c:v>1999</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Sheet1!$B$2:$B$13</c:f>
              <c:numCache>
                <c:formatCode>#,##0.0_ </c:formatCode>
                <c:ptCount val="12"/>
                <c:pt idx="0">
                  <c:v>0.5</c:v>
                </c:pt>
                <c:pt idx="1">
                  <c:v>7.4</c:v>
                </c:pt>
                <c:pt idx="2">
                  <c:v>8.5</c:v>
                </c:pt>
                <c:pt idx="3">
                  <c:v>10.8</c:v>
                </c:pt>
                <c:pt idx="4">
                  <c:v>13.2</c:v>
                </c:pt>
                <c:pt idx="5">
                  <c:v>11.9</c:v>
                </c:pt>
                <c:pt idx="6">
                  <c:v>11.7</c:v>
                </c:pt>
                <c:pt idx="7">
                  <c:v>13</c:v>
                </c:pt>
                <c:pt idx="8">
                  <c:v>17</c:v>
                </c:pt>
                <c:pt idx="9">
                  <c:v>19.2</c:v>
                </c:pt>
                <c:pt idx="10">
                  <c:v>17.5</c:v>
                </c:pt>
                <c:pt idx="11">
                  <c:v>19.899999999999999</c:v>
                </c:pt>
              </c:numCache>
            </c:numRef>
          </c:val>
          <c:extLst>
            <c:ext xmlns:c16="http://schemas.microsoft.com/office/drawing/2014/chart" uri="{C3380CC4-5D6E-409C-BE32-E72D297353CC}">
              <c16:uniqueId val="{0000000C-6842-45B1-9D88-90AA548FD10D}"/>
            </c:ext>
          </c:extLst>
        </c:ser>
        <c:dLbls>
          <c:showLegendKey val="0"/>
          <c:showVal val="0"/>
          <c:showCatName val="0"/>
          <c:showSerName val="0"/>
          <c:showPercent val="0"/>
          <c:showBubbleSize val="0"/>
        </c:dLbls>
        <c:gapWidth val="75"/>
        <c:overlap val="40"/>
        <c:axId val="960472576"/>
        <c:axId val="1"/>
      </c:barChart>
      <c:catAx>
        <c:axId val="960472576"/>
        <c:scaling>
          <c:orientation val="minMax"/>
        </c:scaling>
        <c:delete val="0"/>
        <c:axPos val="b"/>
        <c:title>
          <c:tx>
            <c:rich>
              <a:bodyPr/>
              <a:lstStyle/>
              <a:p>
                <a:pPr>
                  <a:defRPr/>
                </a:pPr>
                <a:r>
                  <a:rPr lang="en-US" altLang="ko-KR" dirty="0"/>
                  <a:t>Year</a:t>
                </a:r>
                <a:endParaRPr lang="ko-KR" altLang="en-US" dirty="0"/>
              </a:p>
            </c:rich>
          </c:tx>
          <c:overlay val="0"/>
        </c:title>
        <c:numFmt formatCode="General" sourceLinked="1"/>
        <c:majorTickMark val="none"/>
        <c:minorTickMark val="none"/>
        <c:tickLblPos val="nextTo"/>
        <c:spPr>
          <a:noFill/>
          <a:ln w="10040"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ko-KR" altLang="en-US" sz="948" b="0" i="0" u="none" strike="noStrike" kern="1200" baseline="0">
                <a:solidFill>
                  <a:schemeClr val="tx1">
                    <a:lumMod val="75000"/>
                    <a:lumOff val="25000"/>
                  </a:schemeClr>
                </a:solidFill>
                <a:latin typeface="나눔고딕" panose="020D0604000000000000" pitchFamily="50" charset="-127"/>
                <a:ea typeface="나눔고딕" panose="020D0604000000000000" pitchFamily="50" charset="-127"/>
                <a:cs typeface="+mn-cs"/>
              </a:defRPr>
            </a:pPr>
            <a:endParaRPr lang="ko-KR"/>
          </a:p>
        </c:txPr>
        <c:crossAx val="1"/>
        <c:crosses val="autoZero"/>
        <c:auto val="1"/>
        <c:lblAlgn val="ctr"/>
        <c:lblOffset val="100"/>
        <c:noMultiLvlLbl val="0"/>
      </c:catAx>
      <c:valAx>
        <c:axId val="1"/>
        <c:scaling>
          <c:orientation val="minMax"/>
        </c:scaling>
        <c:delete val="0"/>
        <c:axPos val="l"/>
        <c:majorGridlines/>
        <c:title>
          <c:tx>
            <c:rich>
              <a:bodyPr/>
              <a:lstStyle/>
              <a:p>
                <a:pPr>
                  <a:defRPr/>
                </a:pPr>
                <a:r>
                  <a:rPr lang="en-US" altLang="ko-KR" baseline="0" dirty="0"/>
                  <a:t>Billion won </a:t>
                </a:r>
                <a:endParaRPr lang="ko-KR" altLang="en-US" dirty="0"/>
              </a:p>
            </c:rich>
          </c:tx>
          <c:overlay val="0"/>
        </c:title>
        <c:numFmt formatCode="#,##0.0_ " sourceLinked="1"/>
        <c:majorTickMark val="none"/>
        <c:minorTickMark val="none"/>
        <c:tickLblPos val="nextTo"/>
        <c:txPr>
          <a:bodyPr rot="-60000000" spcFirstLastPara="1" vertOverflow="ellipsis" vert="horz" wrap="square" anchor="ctr" anchorCtr="1"/>
          <a:lstStyle/>
          <a:p>
            <a:pPr algn="ctr">
              <a:defRPr lang="ko-KR" altLang="en-US" sz="846" b="0" i="0" u="none" strike="noStrike" kern="1200" baseline="0">
                <a:solidFill>
                  <a:schemeClr val="tx1">
                    <a:lumMod val="75000"/>
                    <a:lumOff val="25000"/>
                  </a:schemeClr>
                </a:solidFill>
                <a:latin typeface="나눔고딕" panose="020D0604000000000000" pitchFamily="50" charset="-127"/>
                <a:ea typeface="나눔고딕" panose="020D0604000000000000" pitchFamily="50" charset="-127"/>
                <a:cs typeface="+mn-cs"/>
              </a:defRPr>
            </a:pPr>
            <a:endParaRPr lang="ko-KR"/>
          </a:p>
        </c:txPr>
        <c:crossAx val="960472576"/>
        <c:crosses val="autoZero"/>
        <c:crossBetween val="between"/>
      </c:valAx>
      <c:spPr>
        <a:noFill/>
        <a:ln w="26849">
          <a:noFill/>
        </a:ln>
      </c:spPr>
    </c:plotArea>
    <c:plotVisOnly val="1"/>
    <c:dispBlanksAs val="zero"/>
    <c:showDLblsOverMax val="0"/>
  </c:chart>
  <c:spPr>
    <a:noFill/>
    <a:ln>
      <a:noFill/>
    </a:ln>
  </c:spPr>
  <c:txPr>
    <a:bodyPr/>
    <a:lstStyle/>
    <a:p>
      <a:pPr>
        <a:defRPr/>
      </a:pPr>
      <a:endParaRPr lang="ko-K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ko-KR" altLang="en-US"/>
          </a:p>
        </p:txBody>
      </p:sp>
      <p:sp>
        <p:nvSpPr>
          <p:cNvPr id="3" name="날짜 개체 틀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52B3EF19-1C8A-4AA5-99FA-927CEEC49C43}" type="datetimeFigureOut">
              <a:rPr lang="ko-KR" altLang="en-US" smtClean="0"/>
              <a:t>2022-02-23</a:t>
            </a:fld>
            <a:endParaRPr lang="ko-KR" altLang="en-US"/>
          </a:p>
        </p:txBody>
      </p:sp>
      <p:sp>
        <p:nvSpPr>
          <p:cNvPr id="4" name="슬라이드 이미지 개체 틀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ko-KR" altLang="en-US"/>
          </a:p>
        </p:txBody>
      </p:sp>
      <p:sp>
        <p:nvSpPr>
          <p:cNvPr id="5" name="슬라이드 노트 개체 틀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ko-KR" altLang="en-US"/>
          </a:p>
        </p:txBody>
      </p:sp>
      <p:sp>
        <p:nvSpPr>
          <p:cNvPr id="7" name="슬라이드 번호 개체 틀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681F77DA-EC7E-4CFF-8D89-0015273EDFF8}" type="slidenum">
              <a:rPr lang="ko-KR" altLang="en-US" smtClean="0"/>
              <a:t>‹#›</a:t>
            </a:fld>
            <a:endParaRPr lang="ko-KR" altLang="en-US"/>
          </a:p>
        </p:txBody>
      </p:sp>
    </p:spTree>
    <p:extLst>
      <p:ext uri="{BB962C8B-B14F-4D97-AF65-F5344CB8AC3E}">
        <p14:creationId xmlns:p14="http://schemas.microsoft.com/office/powerpoint/2010/main" val="1594738550"/>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1F55007-7455-4EC0-8F05-C7BDA299B74E}"/>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197923EB-4CC6-4399-AAC7-FB73EDC576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6FBD8775-636A-4D0A-AA13-B88AC83246BA}"/>
              </a:ext>
            </a:extLst>
          </p:cNvPr>
          <p:cNvSpPr>
            <a:spLocks noGrp="1"/>
          </p:cNvSpPr>
          <p:nvPr>
            <p:ph type="dt" sz="half" idx="10"/>
          </p:nvPr>
        </p:nvSpPr>
        <p:spPr/>
        <p:txBody>
          <a:bodyPr/>
          <a:lstStyle/>
          <a:p>
            <a:fld id="{3A9AFD93-82AE-44A5-AB4A-117ED4E66A82}" type="datetimeFigureOut">
              <a:rPr lang="ko-KR" altLang="en-US" smtClean="0"/>
              <a:t>2022-02-23</a:t>
            </a:fld>
            <a:endParaRPr lang="ko-KR" altLang="en-US"/>
          </a:p>
        </p:txBody>
      </p:sp>
      <p:sp>
        <p:nvSpPr>
          <p:cNvPr id="5" name="바닥글 개체 틀 4">
            <a:extLst>
              <a:ext uri="{FF2B5EF4-FFF2-40B4-BE49-F238E27FC236}">
                <a16:creationId xmlns:a16="http://schemas.microsoft.com/office/drawing/2014/main" id="{2827291D-4450-4CEC-BAB7-740A18B9BA84}"/>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EAFF74AF-0AB2-42B8-881D-7E61FEBC4872}"/>
              </a:ext>
            </a:extLst>
          </p:cNvPr>
          <p:cNvSpPr>
            <a:spLocks noGrp="1"/>
          </p:cNvSpPr>
          <p:nvPr>
            <p:ph type="sldNum" sz="quarter" idx="12"/>
          </p:nvPr>
        </p:nvSpPr>
        <p:spPr/>
        <p:txBody>
          <a:bodyPr/>
          <a:lstStyle/>
          <a:p>
            <a:fld id="{2A3F4423-9B9A-47A0-ADC5-1A7BBDE67C70}" type="slidenum">
              <a:rPr lang="ko-KR" altLang="en-US" smtClean="0"/>
              <a:t>‹#›</a:t>
            </a:fld>
            <a:endParaRPr lang="ko-KR" altLang="en-US"/>
          </a:p>
        </p:txBody>
      </p:sp>
    </p:spTree>
    <p:extLst>
      <p:ext uri="{BB962C8B-B14F-4D97-AF65-F5344CB8AC3E}">
        <p14:creationId xmlns:p14="http://schemas.microsoft.com/office/powerpoint/2010/main" val="145732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3438315-B2D8-4E92-8349-6F45E9DB4A19}"/>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5A449056-43CE-4BD4-A17E-5ABA513D83EC}"/>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5172A49E-3AC4-41C4-9491-1DD2747A1C6F}"/>
              </a:ext>
            </a:extLst>
          </p:cNvPr>
          <p:cNvSpPr>
            <a:spLocks noGrp="1"/>
          </p:cNvSpPr>
          <p:nvPr>
            <p:ph type="dt" sz="half" idx="10"/>
          </p:nvPr>
        </p:nvSpPr>
        <p:spPr/>
        <p:txBody>
          <a:bodyPr/>
          <a:lstStyle/>
          <a:p>
            <a:fld id="{3A9AFD93-82AE-44A5-AB4A-117ED4E66A82}" type="datetimeFigureOut">
              <a:rPr lang="ko-KR" altLang="en-US" smtClean="0"/>
              <a:t>2022-02-23</a:t>
            </a:fld>
            <a:endParaRPr lang="ko-KR" altLang="en-US"/>
          </a:p>
        </p:txBody>
      </p:sp>
      <p:sp>
        <p:nvSpPr>
          <p:cNvPr id="5" name="바닥글 개체 틀 4">
            <a:extLst>
              <a:ext uri="{FF2B5EF4-FFF2-40B4-BE49-F238E27FC236}">
                <a16:creationId xmlns:a16="http://schemas.microsoft.com/office/drawing/2014/main" id="{0A7A17E8-B933-49E6-B346-0423C35E90D6}"/>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50A89A90-BD3E-459F-AB7A-63C895712B5A}"/>
              </a:ext>
            </a:extLst>
          </p:cNvPr>
          <p:cNvSpPr>
            <a:spLocks noGrp="1"/>
          </p:cNvSpPr>
          <p:nvPr>
            <p:ph type="sldNum" sz="quarter" idx="12"/>
          </p:nvPr>
        </p:nvSpPr>
        <p:spPr/>
        <p:txBody>
          <a:bodyPr/>
          <a:lstStyle/>
          <a:p>
            <a:fld id="{2A3F4423-9B9A-47A0-ADC5-1A7BBDE67C70}" type="slidenum">
              <a:rPr lang="ko-KR" altLang="en-US" smtClean="0"/>
              <a:t>‹#›</a:t>
            </a:fld>
            <a:endParaRPr lang="ko-KR" altLang="en-US"/>
          </a:p>
        </p:txBody>
      </p:sp>
    </p:spTree>
    <p:extLst>
      <p:ext uri="{BB962C8B-B14F-4D97-AF65-F5344CB8AC3E}">
        <p14:creationId xmlns:p14="http://schemas.microsoft.com/office/powerpoint/2010/main" val="216275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8BCD6368-0218-4DEE-BEA6-F84B345DC51C}"/>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094AF4AD-DDCB-4199-8B3E-BE85CFE9365E}"/>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12D2264C-DEF7-4D17-83F6-B6F55E535D91}"/>
              </a:ext>
            </a:extLst>
          </p:cNvPr>
          <p:cNvSpPr>
            <a:spLocks noGrp="1"/>
          </p:cNvSpPr>
          <p:nvPr>
            <p:ph type="dt" sz="half" idx="10"/>
          </p:nvPr>
        </p:nvSpPr>
        <p:spPr/>
        <p:txBody>
          <a:bodyPr/>
          <a:lstStyle/>
          <a:p>
            <a:fld id="{3A9AFD93-82AE-44A5-AB4A-117ED4E66A82}" type="datetimeFigureOut">
              <a:rPr lang="ko-KR" altLang="en-US" smtClean="0"/>
              <a:t>2022-02-23</a:t>
            </a:fld>
            <a:endParaRPr lang="ko-KR" altLang="en-US"/>
          </a:p>
        </p:txBody>
      </p:sp>
      <p:sp>
        <p:nvSpPr>
          <p:cNvPr id="5" name="바닥글 개체 틀 4">
            <a:extLst>
              <a:ext uri="{FF2B5EF4-FFF2-40B4-BE49-F238E27FC236}">
                <a16:creationId xmlns:a16="http://schemas.microsoft.com/office/drawing/2014/main" id="{D30A710D-2238-4AFC-A09C-9B81B93F7A12}"/>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4F448B4F-914B-4EFA-B88C-A5B84C19F18D}"/>
              </a:ext>
            </a:extLst>
          </p:cNvPr>
          <p:cNvSpPr>
            <a:spLocks noGrp="1"/>
          </p:cNvSpPr>
          <p:nvPr>
            <p:ph type="sldNum" sz="quarter" idx="12"/>
          </p:nvPr>
        </p:nvSpPr>
        <p:spPr/>
        <p:txBody>
          <a:bodyPr/>
          <a:lstStyle/>
          <a:p>
            <a:fld id="{2A3F4423-9B9A-47A0-ADC5-1A7BBDE67C70}" type="slidenum">
              <a:rPr lang="ko-KR" altLang="en-US" smtClean="0"/>
              <a:t>‹#›</a:t>
            </a:fld>
            <a:endParaRPr lang="ko-KR" altLang="en-US"/>
          </a:p>
        </p:txBody>
      </p:sp>
    </p:spTree>
    <p:extLst>
      <p:ext uri="{BB962C8B-B14F-4D97-AF65-F5344CB8AC3E}">
        <p14:creationId xmlns:p14="http://schemas.microsoft.com/office/powerpoint/2010/main" val="423862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376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EAC452C-3D4E-40BC-AC71-6BEAFC05A665}"/>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2D70254E-81AC-479E-99F0-4350A1DD0BD0}"/>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9E53DD50-29C8-492E-AC76-BF8130DF846C}"/>
              </a:ext>
            </a:extLst>
          </p:cNvPr>
          <p:cNvSpPr>
            <a:spLocks noGrp="1"/>
          </p:cNvSpPr>
          <p:nvPr>
            <p:ph type="dt" sz="half" idx="10"/>
          </p:nvPr>
        </p:nvSpPr>
        <p:spPr/>
        <p:txBody>
          <a:bodyPr/>
          <a:lstStyle/>
          <a:p>
            <a:fld id="{3A9AFD93-82AE-44A5-AB4A-117ED4E66A82}" type="datetimeFigureOut">
              <a:rPr lang="ko-KR" altLang="en-US" smtClean="0"/>
              <a:t>2022-02-23</a:t>
            </a:fld>
            <a:endParaRPr lang="ko-KR" altLang="en-US"/>
          </a:p>
        </p:txBody>
      </p:sp>
      <p:sp>
        <p:nvSpPr>
          <p:cNvPr id="5" name="바닥글 개체 틀 4">
            <a:extLst>
              <a:ext uri="{FF2B5EF4-FFF2-40B4-BE49-F238E27FC236}">
                <a16:creationId xmlns:a16="http://schemas.microsoft.com/office/drawing/2014/main" id="{8D8B9FE0-72C0-4FC8-BDB2-DDDBD8D0A32F}"/>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4C4E6A72-E8FD-43B6-B6E3-178D3D22A66D}"/>
              </a:ext>
            </a:extLst>
          </p:cNvPr>
          <p:cNvSpPr>
            <a:spLocks noGrp="1"/>
          </p:cNvSpPr>
          <p:nvPr>
            <p:ph type="sldNum" sz="quarter" idx="12"/>
          </p:nvPr>
        </p:nvSpPr>
        <p:spPr/>
        <p:txBody>
          <a:bodyPr/>
          <a:lstStyle/>
          <a:p>
            <a:fld id="{2A3F4423-9B9A-47A0-ADC5-1A7BBDE67C70}" type="slidenum">
              <a:rPr lang="ko-KR" altLang="en-US" smtClean="0"/>
              <a:t>‹#›</a:t>
            </a:fld>
            <a:endParaRPr lang="ko-KR" altLang="en-US"/>
          </a:p>
        </p:txBody>
      </p:sp>
    </p:spTree>
    <p:extLst>
      <p:ext uri="{BB962C8B-B14F-4D97-AF65-F5344CB8AC3E}">
        <p14:creationId xmlns:p14="http://schemas.microsoft.com/office/powerpoint/2010/main" val="3190021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114C917-3B59-453D-B2AF-704BB7747ACF}"/>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EE374BB2-08C5-4CB0-99BC-6E6DA9FF02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7A0C1CE5-E3B4-499D-8838-6896F5B5D763}"/>
              </a:ext>
            </a:extLst>
          </p:cNvPr>
          <p:cNvSpPr>
            <a:spLocks noGrp="1"/>
          </p:cNvSpPr>
          <p:nvPr>
            <p:ph type="dt" sz="half" idx="10"/>
          </p:nvPr>
        </p:nvSpPr>
        <p:spPr/>
        <p:txBody>
          <a:bodyPr/>
          <a:lstStyle/>
          <a:p>
            <a:fld id="{3A9AFD93-82AE-44A5-AB4A-117ED4E66A82}" type="datetimeFigureOut">
              <a:rPr lang="ko-KR" altLang="en-US" smtClean="0"/>
              <a:t>2022-02-23</a:t>
            </a:fld>
            <a:endParaRPr lang="ko-KR" altLang="en-US"/>
          </a:p>
        </p:txBody>
      </p:sp>
      <p:sp>
        <p:nvSpPr>
          <p:cNvPr id="5" name="바닥글 개체 틀 4">
            <a:extLst>
              <a:ext uri="{FF2B5EF4-FFF2-40B4-BE49-F238E27FC236}">
                <a16:creationId xmlns:a16="http://schemas.microsoft.com/office/drawing/2014/main" id="{CF3591D2-5E70-41A1-B4E7-DA2165E56816}"/>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55EF8A5C-92A0-4813-B0E6-1C8BAFE267E8}"/>
              </a:ext>
            </a:extLst>
          </p:cNvPr>
          <p:cNvSpPr>
            <a:spLocks noGrp="1"/>
          </p:cNvSpPr>
          <p:nvPr>
            <p:ph type="sldNum" sz="quarter" idx="12"/>
          </p:nvPr>
        </p:nvSpPr>
        <p:spPr/>
        <p:txBody>
          <a:bodyPr/>
          <a:lstStyle/>
          <a:p>
            <a:fld id="{2A3F4423-9B9A-47A0-ADC5-1A7BBDE67C70}" type="slidenum">
              <a:rPr lang="ko-KR" altLang="en-US" smtClean="0"/>
              <a:t>‹#›</a:t>
            </a:fld>
            <a:endParaRPr lang="ko-KR" altLang="en-US"/>
          </a:p>
        </p:txBody>
      </p:sp>
    </p:spTree>
    <p:extLst>
      <p:ext uri="{BB962C8B-B14F-4D97-AF65-F5344CB8AC3E}">
        <p14:creationId xmlns:p14="http://schemas.microsoft.com/office/powerpoint/2010/main" val="524365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4737E77-3574-46C4-865F-3BDD84C50E96}"/>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CEC6A7A8-638C-4321-BB3C-92C433F063EE}"/>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8EC864DE-55DD-4A08-899E-776C662EA192}"/>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915B6EEE-CB9A-43C9-B7C0-31DD5447A779}"/>
              </a:ext>
            </a:extLst>
          </p:cNvPr>
          <p:cNvSpPr>
            <a:spLocks noGrp="1"/>
          </p:cNvSpPr>
          <p:nvPr>
            <p:ph type="dt" sz="half" idx="10"/>
          </p:nvPr>
        </p:nvSpPr>
        <p:spPr/>
        <p:txBody>
          <a:bodyPr/>
          <a:lstStyle/>
          <a:p>
            <a:fld id="{3A9AFD93-82AE-44A5-AB4A-117ED4E66A82}" type="datetimeFigureOut">
              <a:rPr lang="ko-KR" altLang="en-US" smtClean="0"/>
              <a:t>2022-02-23</a:t>
            </a:fld>
            <a:endParaRPr lang="ko-KR" altLang="en-US"/>
          </a:p>
        </p:txBody>
      </p:sp>
      <p:sp>
        <p:nvSpPr>
          <p:cNvPr id="6" name="바닥글 개체 틀 5">
            <a:extLst>
              <a:ext uri="{FF2B5EF4-FFF2-40B4-BE49-F238E27FC236}">
                <a16:creationId xmlns:a16="http://schemas.microsoft.com/office/drawing/2014/main" id="{8B7FC27B-C7F5-4ADA-8B9C-58C90C0C5810}"/>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B0A9D089-9F38-46F5-8CD5-8B85A2196EF7}"/>
              </a:ext>
            </a:extLst>
          </p:cNvPr>
          <p:cNvSpPr>
            <a:spLocks noGrp="1"/>
          </p:cNvSpPr>
          <p:nvPr>
            <p:ph type="sldNum" sz="quarter" idx="12"/>
          </p:nvPr>
        </p:nvSpPr>
        <p:spPr/>
        <p:txBody>
          <a:bodyPr/>
          <a:lstStyle/>
          <a:p>
            <a:fld id="{2A3F4423-9B9A-47A0-ADC5-1A7BBDE67C70}" type="slidenum">
              <a:rPr lang="ko-KR" altLang="en-US" smtClean="0"/>
              <a:t>‹#›</a:t>
            </a:fld>
            <a:endParaRPr lang="ko-KR" altLang="en-US"/>
          </a:p>
        </p:txBody>
      </p:sp>
    </p:spTree>
    <p:extLst>
      <p:ext uri="{BB962C8B-B14F-4D97-AF65-F5344CB8AC3E}">
        <p14:creationId xmlns:p14="http://schemas.microsoft.com/office/powerpoint/2010/main" val="4064751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3954CF8-9C03-4486-92C9-7ED059CF6F9B}"/>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44EA7697-C767-40FC-B721-992B4734BB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15C85AFE-C971-4771-8A90-45DE748228C5}"/>
              </a:ext>
            </a:extLst>
          </p:cNvPr>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A75D21A5-F697-4965-8EF4-F256E6EADE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2CACAAA2-329C-4750-BB9F-5AAFEF1C983D}"/>
              </a:ext>
            </a:extLst>
          </p:cNvPr>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5F5AECFB-EDFD-4B1E-A77C-670F122D4D8E}"/>
              </a:ext>
            </a:extLst>
          </p:cNvPr>
          <p:cNvSpPr>
            <a:spLocks noGrp="1"/>
          </p:cNvSpPr>
          <p:nvPr>
            <p:ph type="dt" sz="half" idx="10"/>
          </p:nvPr>
        </p:nvSpPr>
        <p:spPr/>
        <p:txBody>
          <a:bodyPr/>
          <a:lstStyle/>
          <a:p>
            <a:fld id="{3A9AFD93-82AE-44A5-AB4A-117ED4E66A82}" type="datetimeFigureOut">
              <a:rPr lang="ko-KR" altLang="en-US" smtClean="0"/>
              <a:t>2022-02-23</a:t>
            </a:fld>
            <a:endParaRPr lang="ko-KR" altLang="en-US"/>
          </a:p>
        </p:txBody>
      </p:sp>
      <p:sp>
        <p:nvSpPr>
          <p:cNvPr id="8" name="바닥글 개체 틀 7">
            <a:extLst>
              <a:ext uri="{FF2B5EF4-FFF2-40B4-BE49-F238E27FC236}">
                <a16:creationId xmlns:a16="http://schemas.microsoft.com/office/drawing/2014/main" id="{0DB8DB5C-8637-43A6-B7D4-2FDC61B86B03}"/>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393F84A6-75D9-4FF9-87FC-F7FEA344F8C6}"/>
              </a:ext>
            </a:extLst>
          </p:cNvPr>
          <p:cNvSpPr>
            <a:spLocks noGrp="1"/>
          </p:cNvSpPr>
          <p:nvPr>
            <p:ph type="sldNum" sz="quarter" idx="12"/>
          </p:nvPr>
        </p:nvSpPr>
        <p:spPr/>
        <p:txBody>
          <a:bodyPr/>
          <a:lstStyle/>
          <a:p>
            <a:fld id="{2A3F4423-9B9A-47A0-ADC5-1A7BBDE67C70}" type="slidenum">
              <a:rPr lang="ko-KR" altLang="en-US" smtClean="0"/>
              <a:t>‹#›</a:t>
            </a:fld>
            <a:endParaRPr lang="ko-KR" altLang="en-US"/>
          </a:p>
        </p:txBody>
      </p:sp>
    </p:spTree>
    <p:extLst>
      <p:ext uri="{BB962C8B-B14F-4D97-AF65-F5344CB8AC3E}">
        <p14:creationId xmlns:p14="http://schemas.microsoft.com/office/powerpoint/2010/main" val="3636240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F400226-0B78-4C30-AF29-87800D2C77F7}"/>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7EB5E594-8326-4564-97AD-5EC196817313}"/>
              </a:ext>
            </a:extLst>
          </p:cNvPr>
          <p:cNvSpPr>
            <a:spLocks noGrp="1"/>
          </p:cNvSpPr>
          <p:nvPr>
            <p:ph type="dt" sz="half" idx="10"/>
          </p:nvPr>
        </p:nvSpPr>
        <p:spPr/>
        <p:txBody>
          <a:bodyPr/>
          <a:lstStyle/>
          <a:p>
            <a:fld id="{3A9AFD93-82AE-44A5-AB4A-117ED4E66A82}" type="datetimeFigureOut">
              <a:rPr lang="ko-KR" altLang="en-US" smtClean="0"/>
              <a:t>2022-02-23</a:t>
            </a:fld>
            <a:endParaRPr lang="ko-KR" altLang="en-US"/>
          </a:p>
        </p:txBody>
      </p:sp>
      <p:sp>
        <p:nvSpPr>
          <p:cNvPr id="4" name="바닥글 개체 틀 3">
            <a:extLst>
              <a:ext uri="{FF2B5EF4-FFF2-40B4-BE49-F238E27FC236}">
                <a16:creationId xmlns:a16="http://schemas.microsoft.com/office/drawing/2014/main" id="{9D13C90D-C20E-4064-9851-9CA38811557F}"/>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2D4985E4-2DBE-4787-A833-CC20E99A60F6}"/>
              </a:ext>
            </a:extLst>
          </p:cNvPr>
          <p:cNvSpPr>
            <a:spLocks noGrp="1"/>
          </p:cNvSpPr>
          <p:nvPr>
            <p:ph type="sldNum" sz="quarter" idx="12"/>
          </p:nvPr>
        </p:nvSpPr>
        <p:spPr/>
        <p:txBody>
          <a:bodyPr/>
          <a:lstStyle/>
          <a:p>
            <a:fld id="{2A3F4423-9B9A-47A0-ADC5-1A7BBDE67C70}" type="slidenum">
              <a:rPr lang="ko-KR" altLang="en-US" smtClean="0"/>
              <a:t>‹#›</a:t>
            </a:fld>
            <a:endParaRPr lang="ko-KR" altLang="en-US"/>
          </a:p>
        </p:txBody>
      </p:sp>
    </p:spTree>
    <p:extLst>
      <p:ext uri="{BB962C8B-B14F-4D97-AF65-F5344CB8AC3E}">
        <p14:creationId xmlns:p14="http://schemas.microsoft.com/office/powerpoint/2010/main" val="1246252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D1EC70E9-7D6B-4CE6-A793-0078EF51299E}"/>
              </a:ext>
            </a:extLst>
          </p:cNvPr>
          <p:cNvSpPr>
            <a:spLocks noGrp="1"/>
          </p:cNvSpPr>
          <p:nvPr>
            <p:ph type="dt" sz="half" idx="10"/>
          </p:nvPr>
        </p:nvSpPr>
        <p:spPr/>
        <p:txBody>
          <a:bodyPr/>
          <a:lstStyle/>
          <a:p>
            <a:fld id="{3A9AFD93-82AE-44A5-AB4A-117ED4E66A82}" type="datetimeFigureOut">
              <a:rPr lang="ko-KR" altLang="en-US" smtClean="0"/>
              <a:t>2022-02-23</a:t>
            </a:fld>
            <a:endParaRPr lang="ko-KR" altLang="en-US"/>
          </a:p>
        </p:txBody>
      </p:sp>
      <p:sp>
        <p:nvSpPr>
          <p:cNvPr id="3" name="바닥글 개체 틀 2">
            <a:extLst>
              <a:ext uri="{FF2B5EF4-FFF2-40B4-BE49-F238E27FC236}">
                <a16:creationId xmlns:a16="http://schemas.microsoft.com/office/drawing/2014/main" id="{79D302D7-9121-4847-8241-0EFF0DE4EF23}"/>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24211C68-F7E7-4F6E-97D9-D330E940C45C}"/>
              </a:ext>
            </a:extLst>
          </p:cNvPr>
          <p:cNvSpPr>
            <a:spLocks noGrp="1"/>
          </p:cNvSpPr>
          <p:nvPr>
            <p:ph type="sldNum" sz="quarter" idx="12"/>
          </p:nvPr>
        </p:nvSpPr>
        <p:spPr/>
        <p:txBody>
          <a:bodyPr/>
          <a:lstStyle/>
          <a:p>
            <a:fld id="{2A3F4423-9B9A-47A0-ADC5-1A7BBDE67C70}" type="slidenum">
              <a:rPr lang="ko-KR" altLang="en-US" smtClean="0"/>
              <a:t>‹#›</a:t>
            </a:fld>
            <a:endParaRPr lang="ko-KR" altLang="en-US"/>
          </a:p>
        </p:txBody>
      </p:sp>
    </p:spTree>
    <p:extLst>
      <p:ext uri="{BB962C8B-B14F-4D97-AF65-F5344CB8AC3E}">
        <p14:creationId xmlns:p14="http://schemas.microsoft.com/office/powerpoint/2010/main" val="899627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5B7B948-1612-4610-9024-FA7F1C03BC55}"/>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18E4F2DE-72A8-483D-BCA3-49F7862F2F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C6A45BAF-436C-41CE-AB59-9FAE03D873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C38030BD-43B5-4386-8125-E21B4464FB56}"/>
              </a:ext>
            </a:extLst>
          </p:cNvPr>
          <p:cNvSpPr>
            <a:spLocks noGrp="1"/>
          </p:cNvSpPr>
          <p:nvPr>
            <p:ph type="dt" sz="half" idx="10"/>
          </p:nvPr>
        </p:nvSpPr>
        <p:spPr/>
        <p:txBody>
          <a:bodyPr/>
          <a:lstStyle/>
          <a:p>
            <a:fld id="{3A9AFD93-82AE-44A5-AB4A-117ED4E66A82}" type="datetimeFigureOut">
              <a:rPr lang="ko-KR" altLang="en-US" smtClean="0"/>
              <a:t>2022-02-23</a:t>
            </a:fld>
            <a:endParaRPr lang="ko-KR" altLang="en-US"/>
          </a:p>
        </p:txBody>
      </p:sp>
      <p:sp>
        <p:nvSpPr>
          <p:cNvPr id="6" name="바닥글 개체 틀 5">
            <a:extLst>
              <a:ext uri="{FF2B5EF4-FFF2-40B4-BE49-F238E27FC236}">
                <a16:creationId xmlns:a16="http://schemas.microsoft.com/office/drawing/2014/main" id="{9F0BE228-E27B-4B8A-A156-645ACEAC5F8C}"/>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4935747C-03B0-4074-8795-5504D750DBEF}"/>
              </a:ext>
            </a:extLst>
          </p:cNvPr>
          <p:cNvSpPr>
            <a:spLocks noGrp="1"/>
          </p:cNvSpPr>
          <p:nvPr>
            <p:ph type="sldNum" sz="quarter" idx="12"/>
          </p:nvPr>
        </p:nvSpPr>
        <p:spPr/>
        <p:txBody>
          <a:bodyPr/>
          <a:lstStyle/>
          <a:p>
            <a:fld id="{2A3F4423-9B9A-47A0-ADC5-1A7BBDE67C70}" type="slidenum">
              <a:rPr lang="ko-KR" altLang="en-US" smtClean="0"/>
              <a:t>‹#›</a:t>
            </a:fld>
            <a:endParaRPr lang="ko-KR" altLang="en-US"/>
          </a:p>
        </p:txBody>
      </p:sp>
    </p:spTree>
    <p:extLst>
      <p:ext uri="{BB962C8B-B14F-4D97-AF65-F5344CB8AC3E}">
        <p14:creationId xmlns:p14="http://schemas.microsoft.com/office/powerpoint/2010/main" val="416942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343CEA9-BF1A-4C22-8EC2-BE4FA24977D1}"/>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C519B5C7-8D87-401E-8E0E-62B23AB848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C390B58D-08E3-4D59-83C2-A72046D151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FF46ABE8-42AB-4E8B-887A-66843012C2AC}"/>
              </a:ext>
            </a:extLst>
          </p:cNvPr>
          <p:cNvSpPr>
            <a:spLocks noGrp="1"/>
          </p:cNvSpPr>
          <p:nvPr>
            <p:ph type="dt" sz="half" idx="10"/>
          </p:nvPr>
        </p:nvSpPr>
        <p:spPr/>
        <p:txBody>
          <a:bodyPr/>
          <a:lstStyle/>
          <a:p>
            <a:fld id="{3A9AFD93-82AE-44A5-AB4A-117ED4E66A82}" type="datetimeFigureOut">
              <a:rPr lang="ko-KR" altLang="en-US" smtClean="0"/>
              <a:t>2022-02-23</a:t>
            </a:fld>
            <a:endParaRPr lang="ko-KR" altLang="en-US"/>
          </a:p>
        </p:txBody>
      </p:sp>
      <p:sp>
        <p:nvSpPr>
          <p:cNvPr id="6" name="바닥글 개체 틀 5">
            <a:extLst>
              <a:ext uri="{FF2B5EF4-FFF2-40B4-BE49-F238E27FC236}">
                <a16:creationId xmlns:a16="http://schemas.microsoft.com/office/drawing/2014/main" id="{A2FF2197-065A-4CF3-8512-F2FDC677A666}"/>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A6D41F91-570A-4A7A-B907-49015CE28AA3}"/>
              </a:ext>
            </a:extLst>
          </p:cNvPr>
          <p:cNvSpPr>
            <a:spLocks noGrp="1"/>
          </p:cNvSpPr>
          <p:nvPr>
            <p:ph type="sldNum" sz="quarter" idx="12"/>
          </p:nvPr>
        </p:nvSpPr>
        <p:spPr/>
        <p:txBody>
          <a:bodyPr/>
          <a:lstStyle/>
          <a:p>
            <a:fld id="{2A3F4423-9B9A-47A0-ADC5-1A7BBDE67C70}" type="slidenum">
              <a:rPr lang="ko-KR" altLang="en-US" smtClean="0"/>
              <a:t>‹#›</a:t>
            </a:fld>
            <a:endParaRPr lang="ko-KR" altLang="en-US"/>
          </a:p>
        </p:txBody>
      </p:sp>
    </p:spTree>
    <p:extLst>
      <p:ext uri="{BB962C8B-B14F-4D97-AF65-F5344CB8AC3E}">
        <p14:creationId xmlns:p14="http://schemas.microsoft.com/office/powerpoint/2010/main" val="186350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7B181C14-FD98-4A4C-8D7F-5ADDD49C68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92FDBB4A-D879-4C5F-AB0F-D424D049E0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82170C7A-3568-4FB1-8516-9732EB6BCC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9AFD93-82AE-44A5-AB4A-117ED4E66A82}" type="datetimeFigureOut">
              <a:rPr lang="ko-KR" altLang="en-US" smtClean="0"/>
              <a:t>2022-02-23</a:t>
            </a:fld>
            <a:endParaRPr lang="ko-KR" altLang="en-US"/>
          </a:p>
        </p:txBody>
      </p:sp>
      <p:sp>
        <p:nvSpPr>
          <p:cNvPr id="5" name="바닥글 개체 틀 4">
            <a:extLst>
              <a:ext uri="{FF2B5EF4-FFF2-40B4-BE49-F238E27FC236}">
                <a16:creationId xmlns:a16="http://schemas.microsoft.com/office/drawing/2014/main" id="{98D6E85C-1783-4952-A761-3B4CF43716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4BFED623-A7C6-4E7B-8561-29CECA643B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3F4423-9B9A-47A0-ADC5-1A7BBDE67C70}" type="slidenum">
              <a:rPr lang="ko-KR" altLang="en-US" smtClean="0"/>
              <a:t>‹#›</a:t>
            </a:fld>
            <a:endParaRPr lang="ko-KR" altLang="en-US"/>
          </a:p>
        </p:txBody>
      </p:sp>
    </p:spTree>
    <p:extLst>
      <p:ext uri="{BB962C8B-B14F-4D97-AF65-F5344CB8AC3E}">
        <p14:creationId xmlns:p14="http://schemas.microsoft.com/office/powerpoint/2010/main" val="443370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2.xml"/><Relationship Id="rId5" Type="http://schemas.openxmlformats.org/officeDocument/2006/relationships/image" Target="../media/image29.sv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sejongmedix.co.kr/"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sejongmedix.co.k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C83B3"/>
        </a:solidFill>
        <a:effectLst/>
      </p:bgPr>
    </p:bg>
    <p:spTree>
      <p:nvGrpSpPr>
        <p:cNvPr id="1" name=""/>
        <p:cNvGrpSpPr/>
        <p:nvPr/>
      </p:nvGrpSpPr>
      <p:grpSpPr>
        <a:xfrm>
          <a:off x="0" y="0"/>
          <a:ext cx="0" cy="0"/>
          <a:chOff x="0" y="0"/>
          <a:chExt cx="0" cy="0"/>
        </a:xfrm>
      </p:grpSpPr>
      <p:grpSp>
        <p:nvGrpSpPr>
          <p:cNvPr id="26" name="그룹 25">
            <a:extLst>
              <a:ext uri="{FF2B5EF4-FFF2-40B4-BE49-F238E27FC236}">
                <a16:creationId xmlns:a16="http://schemas.microsoft.com/office/drawing/2014/main" id="{40DEE11D-0EE8-48CC-8E71-02DA2FC7243E}"/>
              </a:ext>
            </a:extLst>
          </p:cNvPr>
          <p:cNvGrpSpPr/>
          <p:nvPr/>
        </p:nvGrpSpPr>
        <p:grpSpPr>
          <a:xfrm>
            <a:off x="0" y="-316444"/>
            <a:ext cx="13019158" cy="7490888"/>
            <a:chOff x="0" y="-312523"/>
            <a:chExt cx="13019158" cy="7490888"/>
          </a:xfrm>
        </p:grpSpPr>
        <p:sp>
          <p:nvSpPr>
            <p:cNvPr id="25" name="직각 삼각형 24">
              <a:extLst>
                <a:ext uri="{FF2B5EF4-FFF2-40B4-BE49-F238E27FC236}">
                  <a16:creationId xmlns:a16="http://schemas.microsoft.com/office/drawing/2014/main" id="{0B2E7D1E-9132-4F4C-A30A-876B8CF72428}"/>
                </a:ext>
              </a:extLst>
            </p:cNvPr>
            <p:cNvSpPr/>
            <p:nvPr/>
          </p:nvSpPr>
          <p:spPr>
            <a:xfrm flipH="1">
              <a:off x="8638161" y="4601183"/>
              <a:ext cx="3553838" cy="2258184"/>
            </a:xfrm>
            <a:prstGeom prst="rtTriangle">
              <a:avLst/>
            </a:prstGeom>
            <a:solidFill>
              <a:srgbClr val="44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nvGrpSpPr>
            <p:cNvPr id="24" name="그룹 23">
              <a:extLst>
                <a:ext uri="{FF2B5EF4-FFF2-40B4-BE49-F238E27FC236}">
                  <a16:creationId xmlns:a16="http://schemas.microsoft.com/office/drawing/2014/main" id="{9997CD94-CFF8-4A58-B63E-D6225BAC5524}"/>
                </a:ext>
              </a:extLst>
            </p:cNvPr>
            <p:cNvGrpSpPr/>
            <p:nvPr/>
          </p:nvGrpSpPr>
          <p:grpSpPr>
            <a:xfrm>
              <a:off x="0" y="-312523"/>
              <a:ext cx="13019158" cy="7490888"/>
              <a:chOff x="0" y="-312523"/>
              <a:chExt cx="13019158" cy="7490888"/>
            </a:xfrm>
          </p:grpSpPr>
          <p:sp>
            <p:nvSpPr>
              <p:cNvPr id="22" name="직각 삼각형 21">
                <a:extLst>
                  <a:ext uri="{FF2B5EF4-FFF2-40B4-BE49-F238E27FC236}">
                    <a16:creationId xmlns:a16="http://schemas.microsoft.com/office/drawing/2014/main" id="{F04E14A3-A339-4D99-8962-34E1A653A99B}"/>
                  </a:ext>
                </a:extLst>
              </p:cNvPr>
              <p:cNvSpPr/>
              <p:nvPr/>
            </p:nvSpPr>
            <p:spPr>
              <a:xfrm rot="3036558">
                <a:off x="11166599" y="473937"/>
                <a:ext cx="2038382" cy="1666736"/>
              </a:xfrm>
              <a:prstGeom prst="rtTriangle">
                <a:avLst/>
              </a:prstGeom>
              <a:solidFill>
                <a:srgbClr val="325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1" name="직각 삼각형 20">
                <a:extLst>
                  <a:ext uri="{FF2B5EF4-FFF2-40B4-BE49-F238E27FC236}">
                    <a16:creationId xmlns:a16="http://schemas.microsoft.com/office/drawing/2014/main" id="{4AC36A44-9F1A-43B5-AEB9-1C8474FF33A7}"/>
                  </a:ext>
                </a:extLst>
              </p:cNvPr>
              <p:cNvSpPr/>
              <p:nvPr/>
            </p:nvSpPr>
            <p:spPr>
              <a:xfrm rot="19920036">
                <a:off x="6188227" y="3536583"/>
                <a:ext cx="3150556" cy="1707671"/>
              </a:xfrm>
              <a:custGeom>
                <a:avLst/>
                <a:gdLst>
                  <a:gd name="connsiteX0" fmla="*/ 0 w 3150556"/>
                  <a:gd name="connsiteY0" fmla="*/ 1300759 h 1300759"/>
                  <a:gd name="connsiteX1" fmla="*/ 0 w 3150556"/>
                  <a:gd name="connsiteY1" fmla="*/ 0 h 1300759"/>
                  <a:gd name="connsiteX2" fmla="*/ 3150556 w 3150556"/>
                  <a:gd name="connsiteY2" fmla="*/ 1300759 h 1300759"/>
                  <a:gd name="connsiteX3" fmla="*/ 0 w 3150556"/>
                  <a:gd name="connsiteY3" fmla="*/ 1300759 h 1300759"/>
                  <a:gd name="connsiteX0" fmla="*/ 424475 w 3150556"/>
                  <a:gd name="connsiteY0" fmla="*/ 1297753 h 1300759"/>
                  <a:gd name="connsiteX1" fmla="*/ 0 w 3150556"/>
                  <a:gd name="connsiteY1" fmla="*/ 0 h 1300759"/>
                  <a:gd name="connsiteX2" fmla="*/ 3150556 w 3150556"/>
                  <a:gd name="connsiteY2" fmla="*/ 1300759 h 1300759"/>
                  <a:gd name="connsiteX3" fmla="*/ 424475 w 3150556"/>
                  <a:gd name="connsiteY3" fmla="*/ 1297753 h 1300759"/>
                  <a:gd name="connsiteX0" fmla="*/ 594879 w 3150556"/>
                  <a:gd name="connsiteY0" fmla="*/ 1707671 h 1707671"/>
                  <a:gd name="connsiteX1" fmla="*/ 0 w 3150556"/>
                  <a:gd name="connsiteY1" fmla="*/ 0 h 1707671"/>
                  <a:gd name="connsiteX2" fmla="*/ 3150556 w 3150556"/>
                  <a:gd name="connsiteY2" fmla="*/ 1300759 h 1707671"/>
                  <a:gd name="connsiteX3" fmla="*/ 594879 w 3150556"/>
                  <a:gd name="connsiteY3" fmla="*/ 1707671 h 1707671"/>
                </a:gdLst>
                <a:ahLst/>
                <a:cxnLst>
                  <a:cxn ang="0">
                    <a:pos x="connsiteX0" y="connsiteY0"/>
                  </a:cxn>
                  <a:cxn ang="0">
                    <a:pos x="connsiteX1" y="connsiteY1"/>
                  </a:cxn>
                  <a:cxn ang="0">
                    <a:pos x="connsiteX2" y="connsiteY2"/>
                  </a:cxn>
                  <a:cxn ang="0">
                    <a:pos x="connsiteX3" y="connsiteY3"/>
                  </a:cxn>
                </a:cxnLst>
                <a:rect l="l" t="t" r="r" b="b"/>
                <a:pathLst>
                  <a:path w="3150556" h="1707671">
                    <a:moveTo>
                      <a:pt x="594879" y="1707671"/>
                    </a:moveTo>
                    <a:lnTo>
                      <a:pt x="0" y="0"/>
                    </a:lnTo>
                    <a:lnTo>
                      <a:pt x="3150556" y="1300759"/>
                    </a:lnTo>
                    <a:lnTo>
                      <a:pt x="594879" y="1707671"/>
                    </a:lnTo>
                    <a:close/>
                  </a:path>
                </a:pathLst>
              </a:custGeom>
              <a:solidFill>
                <a:srgbClr val="3B6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0" name="자유형: 도형 19">
                <a:extLst>
                  <a:ext uri="{FF2B5EF4-FFF2-40B4-BE49-F238E27FC236}">
                    <a16:creationId xmlns:a16="http://schemas.microsoft.com/office/drawing/2014/main" id="{EA50D6A7-85DE-44A6-A1EF-852477A9B64B}"/>
                  </a:ext>
                </a:extLst>
              </p:cNvPr>
              <p:cNvSpPr/>
              <p:nvPr/>
            </p:nvSpPr>
            <p:spPr>
              <a:xfrm rot="11565201">
                <a:off x="3896931" y="339235"/>
                <a:ext cx="3492360" cy="3001158"/>
              </a:xfrm>
              <a:custGeom>
                <a:avLst/>
                <a:gdLst>
                  <a:gd name="connsiteX0" fmla="*/ 1080000 w 1081522"/>
                  <a:gd name="connsiteY0" fmla="*/ 0 h 1469571"/>
                  <a:gd name="connsiteX1" fmla="*/ 1081522 w 1081522"/>
                  <a:gd name="connsiteY1" fmla="*/ 2071 h 1469571"/>
                  <a:gd name="connsiteX2" fmla="*/ 1081522 w 1081522"/>
                  <a:gd name="connsiteY2" fmla="*/ 1469571 h 1469571"/>
                  <a:gd name="connsiteX3" fmla="*/ 0 w 1081522"/>
                  <a:gd name="connsiteY3" fmla="*/ 1469571 h 1469571"/>
                </a:gdLst>
                <a:ahLst/>
                <a:cxnLst>
                  <a:cxn ang="0">
                    <a:pos x="connsiteX0" y="connsiteY0"/>
                  </a:cxn>
                  <a:cxn ang="0">
                    <a:pos x="connsiteX1" y="connsiteY1"/>
                  </a:cxn>
                  <a:cxn ang="0">
                    <a:pos x="connsiteX2" y="connsiteY2"/>
                  </a:cxn>
                  <a:cxn ang="0">
                    <a:pos x="connsiteX3" y="connsiteY3"/>
                  </a:cxn>
                </a:cxnLst>
                <a:rect l="l" t="t" r="r" b="b"/>
                <a:pathLst>
                  <a:path w="1081522" h="1469571">
                    <a:moveTo>
                      <a:pt x="1080000" y="0"/>
                    </a:moveTo>
                    <a:lnTo>
                      <a:pt x="1081522" y="2071"/>
                    </a:lnTo>
                    <a:lnTo>
                      <a:pt x="1081522" y="1469571"/>
                    </a:lnTo>
                    <a:lnTo>
                      <a:pt x="0" y="1469571"/>
                    </a:lnTo>
                    <a:close/>
                  </a:path>
                </a:pathLst>
              </a:custGeom>
              <a:solidFill>
                <a:srgbClr val="3E6D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8" name="이등변 삼각형 17">
                <a:extLst>
                  <a:ext uri="{FF2B5EF4-FFF2-40B4-BE49-F238E27FC236}">
                    <a16:creationId xmlns:a16="http://schemas.microsoft.com/office/drawing/2014/main" id="{4D121F77-6090-4E91-A542-CDBF7544DF77}"/>
                  </a:ext>
                </a:extLst>
              </p:cNvPr>
              <p:cNvSpPr/>
              <p:nvPr/>
            </p:nvSpPr>
            <p:spPr>
              <a:xfrm rot="2539282">
                <a:off x="415341" y="1805919"/>
                <a:ext cx="3121557" cy="2442082"/>
              </a:xfrm>
              <a:prstGeom prst="triangle">
                <a:avLst>
                  <a:gd name="adj" fmla="val 85714"/>
                </a:avLst>
              </a:prstGeom>
              <a:solidFill>
                <a:srgbClr val="325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1" name="이등변 삼각형 10">
                <a:extLst>
                  <a:ext uri="{FF2B5EF4-FFF2-40B4-BE49-F238E27FC236}">
                    <a16:creationId xmlns:a16="http://schemas.microsoft.com/office/drawing/2014/main" id="{02B23526-16AC-455A-B1EE-6B75D9D08F0C}"/>
                  </a:ext>
                </a:extLst>
              </p:cNvPr>
              <p:cNvSpPr/>
              <p:nvPr/>
            </p:nvSpPr>
            <p:spPr>
              <a:xfrm rot="5400000">
                <a:off x="-806648" y="3699148"/>
                <a:ext cx="3963681" cy="2344967"/>
              </a:xfrm>
              <a:prstGeom prst="triangle">
                <a:avLst>
                  <a:gd name="adj" fmla="val 51462"/>
                </a:avLst>
              </a:prstGeom>
              <a:solidFill>
                <a:srgbClr val="3B5F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nvGrpSpPr>
              <p:cNvPr id="3" name="그룹 2">
                <a:extLst>
                  <a:ext uri="{FF2B5EF4-FFF2-40B4-BE49-F238E27FC236}">
                    <a16:creationId xmlns:a16="http://schemas.microsoft.com/office/drawing/2014/main" id="{56DE07FA-C4BF-4695-978D-84FEDAD59C6B}"/>
                  </a:ext>
                </a:extLst>
              </p:cNvPr>
              <p:cNvGrpSpPr/>
              <p:nvPr/>
            </p:nvGrpSpPr>
            <p:grpSpPr>
              <a:xfrm>
                <a:off x="0" y="4954554"/>
                <a:ext cx="4650539" cy="1903446"/>
                <a:chOff x="1051442" y="2892489"/>
                <a:chExt cx="2167620" cy="2006082"/>
              </a:xfrm>
              <a:effectLst/>
            </p:grpSpPr>
            <p:grpSp>
              <p:nvGrpSpPr>
                <p:cNvPr id="4" name="그룹 3">
                  <a:extLst>
                    <a:ext uri="{FF2B5EF4-FFF2-40B4-BE49-F238E27FC236}">
                      <a16:creationId xmlns:a16="http://schemas.microsoft.com/office/drawing/2014/main" id="{0C2558EC-DCBE-4E2A-8859-1A8EA153A07D}"/>
                    </a:ext>
                  </a:extLst>
                </p:cNvPr>
                <p:cNvGrpSpPr/>
                <p:nvPr/>
              </p:nvGrpSpPr>
              <p:grpSpPr>
                <a:xfrm>
                  <a:off x="1054360" y="2892489"/>
                  <a:ext cx="2164702" cy="2006081"/>
                  <a:chOff x="1054360" y="2892489"/>
                  <a:chExt cx="2164702" cy="2006081"/>
                </a:xfrm>
              </p:grpSpPr>
              <p:sp>
                <p:nvSpPr>
                  <p:cNvPr id="6" name="자유형: 도형 5">
                    <a:extLst>
                      <a:ext uri="{FF2B5EF4-FFF2-40B4-BE49-F238E27FC236}">
                        <a16:creationId xmlns:a16="http://schemas.microsoft.com/office/drawing/2014/main" id="{84786935-A735-4E48-89BB-E482AC69A21A}"/>
                      </a:ext>
                    </a:extLst>
                  </p:cNvPr>
                  <p:cNvSpPr/>
                  <p:nvPr/>
                </p:nvSpPr>
                <p:spPr>
                  <a:xfrm>
                    <a:off x="1054360" y="2892489"/>
                    <a:ext cx="1082351" cy="2006081"/>
                  </a:xfrm>
                  <a:custGeom>
                    <a:avLst/>
                    <a:gdLst>
                      <a:gd name="connsiteX0" fmla="*/ 1080000 w 1082351"/>
                      <a:gd name="connsiteY0" fmla="*/ 0 h 2006081"/>
                      <a:gd name="connsiteX1" fmla="*/ 1082351 w 1082351"/>
                      <a:gd name="connsiteY1" fmla="*/ 4367 h 2006081"/>
                      <a:gd name="connsiteX2" fmla="*/ 1082351 w 1082351"/>
                      <a:gd name="connsiteY2" fmla="*/ 2006081 h 2006081"/>
                      <a:gd name="connsiteX3" fmla="*/ 0 w 1082351"/>
                      <a:gd name="connsiteY3" fmla="*/ 2006081 h 2006081"/>
                    </a:gdLst>
                    <a:ahLst/>
                    <a:cxnLst>
                      <a:cxn ang="0">
                        <a:pos x="connsiteX0" y="connsiteY0"/>
                      </a:cxn>
                      <a:cxn ang="0">
                        <a:pos x="connsiteX1" y="connsiteY1"/>
                      </a:cxn>
                      <a:cxn ang="0">
                        <a:pos x="connsiteX2" y="connsiteY2"/>
                      </a:cxn>
                      <a:cxn ang="0">
                        <a:pos x="connsiteX3" y="connsiteY3"/>
                      </a:cxn>
                    </a:cxnLst>
                    <a:rect l="l" t="t" r="r" b="b"/>
                    <a:pathLst>
                      <a:path w="1082351" h="2006081">
                        <a:moveTo>
                          <a:pt x="1080000" y="0"/>
                        </a:moveTo>
                        <a:lnTo>
                          <a:pt x="1082351" y="4367"/>
                        </a:lnTo>
                        <a:lnTo>
                          <a:pt x="1082351" y="2006081"/>
                        </a:lnTo>
                        <a:lnTo>
                          <a:pt x="0" y="2006081"/>
                        </a:lnTo>
                        <a:close/>
                      </a:path>
                    </a:pathLst>
                  </a:custGeom>
                  <a:solidFill>
                    <a:srgbClr val="4679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자유형: 도형 6">
                    <a:extLst>
                      <a:ext uri="{FF2B5EF4-FFF2-40B4-BE49-F238E27FC236}">
                        <a16:creationId xmlns:a16="http://schemas.microsoft.com/office/drawing/2014/main" id="{F0BEE875-9CD3-470F-8AC5-C5DCBF71C083}"/>
                      </a:ext>
                    </a:extLst>
                  </p:cNvPr>
                  <p:cNvSpPr/>
                  <p:nvPr/>
                </p:nvSpPr>
                <p:spPr>
                  <a:xfrm flipH="1">
                    <a:off x="2136711" y="2892489"/>
                    <a:ext cx="1082351" cy="2006081"/>
                  </a:xfrm>
                  <a:custGeom>
                    <a:avLst/>
                    <a:gdLst>
                      <a:gd name="connsiteX0" fmla="*/ 1080000 w 1082351"/>
                      <a:gd name="connsiteY0" fmla="*/ 0 h 2006081"/>
                      <a:gd name="connsiteX1" fmla="*/ 1082351 w 1082351"/>
                      <a:gd name="connsiteY1" fmla="*/ 4367 h 2006081"/>
                      <a:gd name="connsiteX2" fmla="*/ 1082351 w 1082351"/>
                      <a:gd name="connsiteY2" fmla="*/ 2006081 h 2006081"/>
                      <a:gd name="connsiteX3" fmla="*/ 0 w 1082351"/>
                      <a:gd name="connsiteY3" fmla="*/ 2006081 h 2006081"/>
                    </a:gdLst>
                    <a:ahLst/>
                    <a:cxnLst>
                      <a:cxn ang="0">
                        <a:pos x="connsiteX0" y="connsiteY0"/>
                      </a:cxn>
                      <a:cxn ang="0">
                        <a:pos x="connsiteX1" y="connsiteY1"/>
                      </a:cxn>
                      <a:cxn ang="0">
                        <a:pos x="connsiteX2" y="connsiteY2"/>
                      </a:cxn>
                      <a:cxn ang="0">
                        <a:pos x="connsiteX3" y="connsiteY3"/>
                      </a:cxn>
                    </a:cxnLst>
                    <a:rect l="l" t="t" r="r" b="b"/>
                    <a:pathLst>
                      <a:path w="1082351" h="2006081">
                        <a:moveTo>
                          <a:pt x="1080000" y="0"/>
                        </a:moveTo>
                        <a:lnTo>
                          <a:pt x="1082351" y="4367"/>
                        </a:lnTo>
                        <a:lnTo>
                          <a:pt x="1082351" y="2006081"/>
                        </a:lnTo>
                        <a:lnTo>
                          <a:pt x="0" y="2006081"/>
                        </a:lnTo>
                        <a:close/>
                      </a:path>
                    </a:pathLst>
                  </a:custGeom>
                  <a:solidFill>
                    <a:srgbClr val="416D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
              <p:nvSpPr>
                <p:cNvPr id="5" name="이등변 삼각형 4">
                  <a:extLst>
                    <a:ext uri="{FF2B5EF4-FFF2-40B4-BE49-F238E27FC236}">
                      <a16:creationId xmlns:a16="http://schemas.microsoft.com/office/drawing/2014/main" id="{A1FE0A32-80FA-4C89-B8D3-5718CD08D724}"/>
                    </a:ext>
                  </a:extLst>
                </p:cNvPr>
                <p:cNvSpPr/>
                <p:nvPr/>
              </p:nvSpPr>
              <p:spPr>
                <a:xfrm>
                  <a:off x="1051442" y="4466657"/>
                  <a:ext cx="2167620" cy="431914"/>
                </a:xfrm>
                <a:prstGeom prst="triangle">
                  <a:avLst>
                    <a:gd name="adj" fmla="val 50109"/>
                  </a:avLst>
                </a:prstGeom>
                <a:solidFill>
                  <a:srgbClr val="4455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
            <p:nvSpPr>
              <p:cNvPr id="9" name="자유형: 도형 8">
                <a:extLst>
                  <a:ext uri="{FF2B5EF4-FFF2-40B4-BE49-F238E27FC236}">
                    <a16:creationId xmlns:a16="http://schemas.microsoft.com/office/drawing/2014/main" id="{19283FC3-BD80-4078-A30F-6ACDB1243BAA}"/>
                  </a:ext>
                </a:extLst>
              </p:cNvPr>
              <p:cNvSpPr/>
              <p:nvPr/>
            </p:nvSpPr>
            <p:spPr>
              <a:xfrm rot="7331136" flipH="1">
                <a:off x="2910049" y="3271259"/>
                <a:ext cx="2454530" cy="2790250"/>
              </a:xfrm>
              <a:custGeom>
                <a:avLst/>
                <a:gdLst>
                  <a:gd name="connsiteX0" fmla="*/ 1080000 w 1081522"/>
                  <a:gd name="connsiteY0" fmla="*/ 0 h 1469571"/>
                  <a:gd name="connsiteX1" fmla="*/ 1081522 w 1081522"/>
                  <a:gd name="connsiteY1" fmla="*/ 2071 h 1469571"/>
                  <a:gd name="connsiteX2" fmla="*/ 1081522 w 1081522"/>
                  <a:gd name="connsiteY2" fmla="*/ 1469571 h 1469571"/>
                  <a:gd name="connsiteX3" fmla="*/ 0 w 1081522"/>
                  <a:gd name="connsiteY3" fmla="*/ 1469571 h 1469571"/>
                </a:gdLst>
                <a:ahLst/>
                <a:cxnLst>
                  <a:cxn ang="0">
                    <a:pos x="connsiteX0" y="connsiteY0"/>
                  </a:cxn>
                  <a:cxn ang="0">
                    <a:pos x="connsiteX1" y="connsiteY1"/>
                  </a:cxn>
                  <a:cxn ang="0">
                    <a:pos x="connsiteX2" y="connsiteY2"/>
                  </a:cxn>
                  <a:cxn ang="0">
                    <a:pos x="connsiteX3" y="connsiteY3"/>
                  </a:cxn>
                </a:cxnLst>
                <a:rect l="l" t="t" r="r" b="b"/>
                <a:pathLst>
                  <a:path w="1081522" h="1469571">
                    <a:moveTo>
                      <a:pt x="1080000" y="0"/>
                    </a:moveTo>
                    <a:lnTo>
                      <a:pt x="1081522" y="2071"/>
                    </a:lnTo>
                    <a:lnTo>
                      <a:pt x="1081522" y="1469571"/>
                    </a:lnTo>
                    <a:lnTo>
                      <a:pt x="0" y="1469571"/>
                    </a:lnTo>
                    <a:close/>
                  </a:path>
                </a:pathLst>
              </a:custGeom>
              <a:solidFill>
                <a:srgbClr val="44678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4" name="이등변 삼각형 13">
                <a:extLst>
                  <a:ext uri="{FF2B5EF4-FFF2-40B4-BE49-F238E27FC236}">
                    <a16:creationId xmlns:a16="http://schemas.microsoft.com/office/drawing/2014/main" id="{659CD370-0E2C-4C96-814D-8E6950CC6AFD}"/>
                  </a:ext>
                </a:extLst>
              </p:cNvPr>
              <p:cNvSpPr/>
              <p:nvPr/>
            </p:nvSpPr>
            <p:spPr>
              <a:xfrm>
                <a:off x="4669817" y="4376057"/>
                <a:ext cx="3959655" cy="2477416"/>
              </a:xfrm>
              <a:prstGeom prst="triangle">
                <a:avLst>
                  <a:gd name="adj" fmla="val 32754"/>
                </a:avLst>
              </a:prstGeom>
              <a:solidFill>
                <a:srgbClr val="3B5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5" name="자유형: 도형 14">
                <a:extLst>
                  <a:ext uri="{FF2B5EF4-FFF2-40B4-BE49-F238E27FC236}">
                    <a16:creationId xmlns:a16="http://schemas.microsoft.com/office/drawing/2014/main" id="{0D4A6059-48A5-4EA8-AFB2-A3022E1147DB}"/>
                  </a:ext>
                </a:extLst>
              </p:cNvPr>
              <p:cNvSpPr/>
              <p:nvPr/>
            </p:nvSpPr>
            <p:spPr>
              <a:xfrm rot="15136926">
                <a:off x="8343122" y="-189897"/>
                <a:ext cx="3119004" cy="3754010"/>
              </a:xfrm>
              <a:custGeom>
                <a:avLst/>
                <a:gdLst>
                  <a:gd name="connsiteX0" fmla="*/ 1080000 w 1081522"/>
                  <a:gd name="connsiteY0" fmla="*/ 0 h 1469571"/>
                  <a:gd name="connsiteX1" fmla="*/ 1081522 w 1081522"/>
                  <a:gd name="connsiteY1" fmla="*/ 2071 h 1469571"/>
                  <a:gd name="connsiteX2" fmla="*/ 1081522 w 1081522"/>
                  <a:gd name="connsiteY2" fmla="*/ 1469571 h 1469571"/>
                  <a:gd name="connsiteX3" fmla="*/ 0 w 1081522"/>
                  <a:gd name="connsiteY3" fmla="*/ 1469571 h 1469571"/>
                  <a:gd name="connsiteX0" fmla="*/ 1080000 w 1083110"/>
                  <a:gd name="connsiteY0" fmla="*/ 0 h 1469571"/>
                  <a:gd name="connsiteX1" fmla="*/ 1081522 w 1083110"/>
                  <a:gd name="connsiteY1" fmla="*/ 2071 h 1469571"/>
                  <a:gd name="connsiteX2" fmla="*/ 1083110 w 1083110"/>
                  <a:gd name="connsiteY2" fmla="*/ 1012492 h 1469571"/>
                  <a:gd name="connsiteX3" fmla="*/ 0 w 1083110"/>
                  <a:gd name="connsiteY3" fmla="*/ 1469571 h 1469571"/>
                  <a:gd name="connsiteX4" fmla="*/ 1080000 w 1083110"/>
                  <a:gd name="connsiteY4" fmla="*/ 0 h 1469571"/>
                  <a:gd name="connsiteX0" fmla="*/ 1080000 w 1087634"/>
                  <a:gd name="connsiteY0" fmla="*/ 0 h 1469571"/>
                  <a:gd name="connsiteX1" fmla="*/ 1081522 w 1087634"/>
                  <a:gd name="connsiteY1" fmla="*/ 2071 h 1469571"/>
                  <a:gd name="connsiteX2" fmla="*/ 1087634 w 1087634"/>
                  <a:gd name="connsiteY2" fmla="*/ 996694 h 1469571"/>
                  <a:gd name="connsiteX3" fmla="*/ 0 w 1087634"/>
                  <a:gd name="connsiteY3" fmla="*/ 1469571 h 1469571"/>
                  <a:gd name="connsiteX4" fmla="*/ 1080000 w 1087634"/>
                  <a:gd name="connsiteY4" fmla="*/ 0 h 1469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634" h="1469571">
                    <a:moveTo>
                      <a:pt x="1080000" y="0"/>
                    </a:moveTo>
                    <a:lnTo>
                      <a:pt x="1081522" y="2071"/>
                    </a:lnTo>
                    <a:cubicBezTo>
                      <a:pt x="1082051" y="338878"/>
                      <a:pt x="1087105" y="659887"/>
                      <a:pt x="1087634" y="996694"/>
                    </a:cubicBezTo>
                    <a:lnTo>
                      <a:pt x="0" y="1469571"/>
                    </a:lnTo>
                    <a:lnTo>
                      <a:pt x="1080000" y="0"/>
                    </a:lnTo>
                    <a:close/>
                  </a:path>
                </a:pathLst>
              </a:custGeom>
              <a:solidFill>
                <a:srgbClr val="3B5F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6" name="자유형: 도형 15">
                <a:extLst>
                  <a:ext uri="{FF2B5EF4-FFF2-40B4-BE49-F238E27FC236}">
                    <a16:creationId xmlns:a16="http://schemas.microsoft.com/office/drawing/2014/main" id="{B782E587-E19C-4D3D-8537-EFA15D9AA2E6}"/>
                  </a:ext>
                </a:extLst>
              </p:cNvPr>
              <p:cNvSpPr/>
              <p:nvPr/>
            </p:nvSpPr>
            <p:spPr>
              <a:xfrm rot="3752604">
                <a:off x="8067746" y="111999"/>
                <a:ext cx="3683259" cy="3154537"/>
              </a:xfrm>
              <a:custGeom>
                <a:avLst/>
                <a:gdLst>
                  <a:gd name="connsiteX0" fmla="*/ 1080000 w 1081522"/>
                  <a:gd name="connsiteY0" fmla="*/ 0 h 1469571"/>
                  <a:gd name="connsiteX1" fmla="*/ 1081522 w 1081522"/>
                  <a:gd name="connsiteY1" fmla="*/ 2071 h 1469571"/>
                  <a:gd name="connsiteX2" fmla="*/ 1081522 w 1081522"/>
                  <a:gd name="connsiteY2" fmla="*/ 1469571 h 1469571"/>
                  <a:gd name="connsiteX3" fmla="*/ 0 w 1081522"/>
                  <a:gd name="connsiteY3" fmla="*/ 1469571 h 1469571"/>
                </a:gdLst>
                <a:ahLst/>
                <a:cxnLst>
                  <a:cxn ang="0">
                    <a:pos x="connsiteX0" y="connsiteY0"/>
                  </a:cxn>
                  <a:cxn ang="0">
                    <a:pos x="connsiteX1" y="connsiteY1"/>
                  </a:cxn>
                  <a:cxn ang="0">
                    <a:pos x="connsiteX2" y="connsiteY2"/>
                  </a:cxn>
                  <a:cxn ang="0">
                    <a:pos x="connsiteX3" y="connsiteY3"/>
                  </a:cxn>
                </a:cxnLst>
                <a:rect l="l" t="t" r="r" b="b"/>
                <a:pathLst>
                  <a:path w="1081522" h="1469571">
                    <a:moveTo>
                      <a:pt x="1080000" y="0"/>
                    </a:moveTo>
                    <a:lnTo>
                      <a:pt x="1081522" y="2071"/>
                    </a:lnTo>
                    <a:lnTo>
                      <a:pt x="1081522" y="1469571"/>
                    </a:lnTo>
                    <a:lnTo>
                      <a:pt x="0" y="1469571"/>
                    </a:lnTo>
                    <a:close/>
                  </a:path>
                </a:pathLst>
              </a:custGeom>
              <a:solidFill>
                <a:srgbClr val="3E6D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7" name="이등변 삼각형 16">
                <a:extLst>
                  <a:ext uri="{FF2B5EF4-FFF2-40B4-BE49-F238E27FC236}">
                    <a16:creationId xmlns:a16="http://schemas.microsoft.com/office/drawing/2014/main" id="{A457DD35-68B2-4EF5-9A4B-881BFAB5B508}"/>
                  </a:ext>
                </a:extLst>
              </p:cNvPr>
              <p:cNvSpPr/>
              <p:nvPr/>
            </p:nvSpPr>
            <p:spPr>
              <a:xfrm>
                <a:off x="7345" y="0"/>
                <a:ext cx="3604536" cy="2885440"/>
              </a:xfrm>
              <a:prstGeom prst="triangle">
                <a:avLst/>
              </a:prstGeom>
              <a:solidFill>
                <a:srgbClr val="3B6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9" name="이등변 삼각형 18">
                <a:extLst>
                  <a:ext uri="{FF2B5EF4-FFF2-40B4-BE49-F238E27FC236}">
                    <a16:creationId xmlns:a16="http://schemas.microsoft.com/office/drawing/2014/main" id="{A98C141C-4A1B-4F05-95FB-620CB75C58DE}"/>
                  </a:ext>
                </a:extLst>
              </p:cNvPr>
              <p:cNvSpPr/>
              <p:nvPr/>
            </p:nvSpPr>
            <p:spPr>
              <a:xfrm rot="16994506">
                <a:off x="1292446" y="-36822"/>
                <a:ext cx="2967911" cy="2416509"/>
              </a:xfrm>
              <a:custGeom>
                <a:avLst/>
                <a:gdLst>
                  <a:gd name="connsiteX0" fmla="*/ 0 w 2920789"/>
                  <a:gd name="connsiteY0" fmla="*/ 2408073 h 2408073"/>
                  <a:gd name="connsiteX1" fmla="*/ 2391016 w 2920789"/>
                  <a:gd name="connsiteY1" fmla="*/ 0 h 2408073"/>
                  <a:gd name="connsiteX2" fmla="*/ 2920789 w 2920789"/>
                  <a:gd name="connsiteY2" fmla="*/ 2408073 h 2408073"/>
                  <a:gd name="connsiteX3" fmla="*/ 0 w 2920789"/>
                  <a:gd name="connsiteY3" fmla="*/ 2408073 h 2408073"/>
                  <a:gd name="connsiteX0" fmla="*/ 0 w 2967911"/>
                  <a:gd name="connsiteY0" fmla="*/ 2408073 h 2408073"/>
                  <a:gd name="connsiteX1" fmla="*/ 2391016 w 2967911"/>
                  <a:gd name="connsiteY1" fmla="*/ 0 h 2408073"/>
                  <a:gd name="connsiteX2" fmla="*/ 2967911 w 2967911"/>
                  <a:gd name="connsiteY2" fmla="*/ 2386547 h 2408073"/>
                  <a:gd name="connsiteX3" fmla="*/ 0 w 2967911"/>
                  <a:gd name="connsiteY3" fmla="*/ 2408073 h 2408073"/>
                  <a:gd name="connsiteX0" fmla="*/ 0 w 2967911"/>
                  <a:gd name="connsiteY0" fmla="*/ 2416509 h 2416509"/>
                  <a:gd name="connsiteX1" fmla="*/ 2404687 w 2967911"/>
                  <a:gd name="connsiteY1" fmla="*/ 0 h 2416509"/>
                  <a:gd name="connsiteX2" fmla="*/ 2967911 w 2967911"/>
                  <a:gd name="connsiteY2" fmla="*/ 2394983 h 2416509"/>
                  <a:gd name="connsiteX3" fmla="*/ 0 w 2967911"/>
                  <a:gd name="connsiteY3" fmla="*/ 2416509 h 2416509"/>
                </a:gdLst>
                <a:ahLst/>
                <a:cxnLst>
                  <a:cxn ang="0">
                    <a:pos x="connsiteX0" y="connsiteY0"/>
                  </a:cxn>
                  <a:cxn ang="0">
                    <a:pos x="connsiteX1" y="connsiteY1"/>
                  </a:cxn>
                  <a:cxn ang="0">
                    <a:pos x="connsiteX2" y="connsiteY2"/>
                  </a:cxn>
                  <a:cxn ang="0">
                    <a:pos x="connsiteX3" y="connsiteY3"/>
                  </a:cxn>
                </a:cxnLst>
                <a:rect l="l" t="t" r="r" b="b"/>
                <a:pathLst>
                  <a:path w="2967911" h="2416509">
                    <a:moveTo>
                      <a:pt x="0" y="2416509"/>
                    </a:moveTo>
                    <a:lnTo>
                      <a:pt x="2404687" y="0"/>
                    </a:lnTo>
                    <a:lnTo>
                      <a:pt x="2967911" y="2394983"/>
                    </a:lnTo>
                    <a:lnTo>
                      <a:pt x="0" y="2416509"/>
                    </a:lnTo>
                    <a:close/>
                  </a:path>
                </a:pathLst>
              </a:custGeom>
              <a:solidFill>
                <a:srgbClr val="34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0" name="자유형: 도형 9">
                <a:extLst>
                  <a:ext uri="{FF2B5EF4-FFF2-40B4-BE49-F238E27FC236}">
                    <a16:creationId xmlns:a16="http://schemas.microsoft.com/office/drawing/2014/main" id="{DB62B768-0AAA-45CB-9008-50FF07AEBF33}"/>
                  </a:ext>
                </a:extLst>
              </p:cNvPr>
              <p:cNvSpPr/>
              <p:nvPr/>
            </p:nvSpPr>
            <p:spPr>
              <a:xfrm rot="14553414">
                <a:off x="4638260" y="1177555"/>
                <a:ext cx="3692520" cy="4581453"/>
              </a:xfrm>
              <a:custGeom>
                <a:avLst/>
                <a:gdLst>
                  <a:gd name="connsiteX0" fmla="*/ 1080000 w 1081522"/>
                  <a:gd name="connsiteY0" fmla="*/ 0 h 1469571"/>
                  <a:gd name="connsiteX1" fmla="*/ 1081522 w 1081522"/>
                  <a:gd name="connsiteY1" fmla="*/ 2071 h 1469571"/>
                  <a:gd name="connsiteX2" fmla="*/ 1081522 w 1081522"/>
                  <a:gd name="connsiteY2" fmla="*/ 1469571 h 1469571"/>
                  <a:gd name="connsiteX3" fmla="*/ 0 w 1081522"/>
                  <a:gd name="connsiteY3" fmla="*/ 1469571 h 1469571"/>
                </a:gdLst>
                <a:ahLst/>
                <a:cxnLst>
                  <a:cxn ang="0">
                    <a:pos x="connsiteX0" y="connsiteY0"/>
                  </a:cxn>
                  <a:cxn ang="0">
                    <a:pos x="connsiteX1" y="connsiteY1"/>
                  </a:cxn>
                  <a:cxn ang="0">
                    <a:pos x="connsiteX2" y="connsiteY2"/>
                  </a:cxn>
                  <a:cxn ang="0">
                    <a:pos x="connsiteX3" y="connsiteY3"/>
                  </a:cxn>
                </a:cxnLst>
                <a:rect l="l" t="t" r="r" b="b"/>
                <a:pathLst>
                  <a:path w="1081522" h="1469571">
                    <a:moveTo>
                      <a:pt x="1080000" y="0"/>
                    </a:moveTo>
                    <a:lnTo>
                      <a:pt x="1081522" y="2071"/>
                    </a:lnTo>
                    <a:lnTo>
                      <a:pt x="1081522" y="1469571"/>
                    </a:lnTo>
                    <a:lnTo>
                      <a:pt x="0" y="1469571"/>
                    </a:lnTo>
                    <a:close/>
                  </a:path>
                </a:pathLst>
              </a:custGeom>
              <a:solidFill>
                <a:srgbClr val="3660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3" name="자유형: 도형 12">
                <a:extLst>
                  <a:ext uri="{FF2B5EF4-FFF2-40B4-BE49-F238E27FC236}">
                    <a16:creationId xmlns:a16="http://schemas.microsoft.com/office/drawing/2014/main" id="{6B1E0EF2-3921-4802-9CAF-44E07900296F}"/>
                  </a:ext>
                </a:extLst>
              </p:cNvPr>
              <p:cNvSpPr/>
              <p:nvPr/>
            </p:nvSpPr>
            <p:spPr>
              <a:xfrm rot="11472811">
                <a:off x="8881591" y="4285283"/>
                <a:ext cx="3057384" cy="2893082"/>
              </a:xfrm>
              <a:custGeom>
                <a:avLst/>
                <a:gdLst>
                  <a:gd name="connsiteX0" fmla="*/ 1080000 w 1081522"/>
                  <a:gd name="connsiteY0" fmla="*/ 0 h 1469571"/>
                  <a:gd name="connsiteX1" fmla="*/ 1081522 w 1081522"/>
                  <a:gd name="connsiteY1" fmla="*/ 2071 h 1469571"/>
                  <a:gd name="connsiteX2" fmla="*/ 1081522 w 1081522"/>
                  <a:gd name="connsiteY2" fmla="*/ 1469571 h 1469571"/>
                  <a:gd name="connsiteX3" fmla="*/ 0 w 1081522"/>
                  <a:gd name="connsiteY3" fmla="*/ 1469571 h 1469571"/>
                  <a:gd name="connsiteX0" fmla="*/ 1027602 w 1081522"/>
                  <a:gd name="connsiteY0" fmla="*/ 65658 h 1467500"/>
                  <a:gd name="connsiteX1" fmla="*/ 1081522 w 1081522"/>
                  <a:gd name="connsiteY1" fmla="*/ 0 h 1467500"/>
                  <a:gd name="connsiteX2" fmla="*/ 1081522 w 1081522"/>
                  <a:gd name="connsiteY2" fmla="*/ 1467500 h 1467500"/>
                  <a:gd name="connsiteX3" fmla="*/ 0 w 1081522"/>
                  <a:gd name="connsiteY3" fmla="*/ 1467500 h 1467500"/>
                  <a:gd name="connsiteX4" fmla="*/ 1027602 w 1081522"/>
                  <a:gd name="connsiteY4" fmla="*/ 65658 h 1467500"/>
                  <a:gd name="connsiteX0" fmla="*/ 1027602 w 1142459"/>
                  <a:gd name="connsiteY0" fmla="*/ 87620 h 1489462"/>
                  <a:gd name="connsiteX1" fmla="*/ 1142459 w 1142459"/>
                  <a:gd name="connsiteY1" fmla="*/ 0 h 1489462"/>
                  <a:gd name="connsiteX2" fmla="*/ 1081522 w 1142459"/>
                  <a:gd name="connsiteY2" fmla="*/ 1489462 h 1489462"/>
                  <a:gd name="connsiteX3" fmla="*/ 0 w 1142459"/>
                  <a:gd name="connsiteY3" fmla="*/ 1489462 h 1489462"/>
                  <a:gd name="connsiteX4" fmla="*/ 1027602 w 1142459"/>
                  <a:gd name="connsiteY4" fmla="*/ 87620 h 1489462"/>
                  <a:gd name="connsiteX0" fmla="*/ 1027602 w 1142459"/>
                  <a:gd name="connsiteY0" fmla="*/ 87620 h 1489462"/>
                  <a:gd name="connsiteX1" fmla="*/ 1142459 w 1142459"/>
                  <a:gd name="connsiteY1" fmla="*/ 0 h 1489462"/>
                  <a:gd name="connsiteX2" fmla="*/ 1081522 w 1142459"/>
                  <a:gd name="connsiteY2" fmla="*/ 1489462 h 1489462"/>
                  <a:gd name="connsiteX3" fmla="*/ 0 w 1142459"/>
                  <a:gd name="connsiteY3" fmla="*/ 1489462 h 1489462"/>
                  <a:gd name="connsiteX4" fmla="*/ 1027602 w 1142459"/>
                  <a:gd name="connsiteY4" fmla="*/ 87620 h 1489462"/>
                  <a:gd name="connsiteX0" fmla="*/ 0 w 1142459"/>
                  <a:gd name="connsiteY0" fmla="*/ 1489462 h 1489462"/>
                  <a:gd name="connsiteX1" fmla="*/ 1142459 w 1142459"/>
                  <a:gd name="connsiteY1" fmla="*/ 0 h 1489462"/>
                  <a:gd name="connsiteX2" fmla="*/ 1081522 w 1142459"/>
                  <a:gd name="connsiteY2" fmla="*/ 1489462 h 1489462"/>
                  <a:gd name="connsiteX3" fmla="*/ 0 w 1142459"/>
                  <a:gd name="connsiteY3" fmla="*/ 1489462 h 1489462"/>
                </a:gdLst>
                <a:ahLst/>
                <a:cxnLst>
                  <a:cxn ang="0">
                    <a:pos x="connsiteX0" y="connsiteY0"/>
                  </a:cxn>
                  <a:cxn ang="0">
                    <a:pos x="connsiteX1" y="connsiteY1"/>
                  </a:cxn>
                  <a:cxn ang="0">
                    <a:pos x="connsiteX2" y="connsiteY2"/>
                  </a:cxn>
                  <a:cxn ang="0">
                    <a:pos x="connsiteX3" y="connsiteY3"/>
                  </a:cxn>
                </a:cxnLst>
                <a:rect l="l" t="t" r="r" b="b"/>
                <a:pathLst>
                  <a:path w="1142459" h="1489462">
                    <a:moveTo>
                      <a:pt x="0" y="1489462"/>
                    </a:moveTo>
                    <a:lnTo>
                      <a:pt x="1142459" y="0"/>
                    </a:lnTo>
                    <a:lnTo>
                      <a:pt x="1081522" y="1489462"/>
                    </a:lnTo>
                    <a:lnTo>
                      <a:pt x="0" y="1489462"/>
                    </a:lnTo>
                    <a:close/>
                  </a:path>
                </a:pathLst>
              </a:custGeom>
              <a:solidFill>
                <a:srgbClr val="3B69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grpSp>
      <p:sp>
        <p:nvSpPr>
          <p:cNvPr id="27" name="TextBox 26">
            <a:extLst>
              <a:ext uri="{FF2B5EF4-FFF2-40B4-BE49-F238E27FC236}">
                <a16:creationId xmlns:a16="http://schemas.microsoft.com/office/drawing/2014/main" id="{D61E35DE-EB61-4F9C-BFB5-DF42BC31889A}"/>
              </a:ext>
            </a:extLst>
          </p:cNvPr>
          <p:cNvSpPr txBox="1"/>
          <p:nvPr/>
        </p:nvSpPr>
        <p:spPr>
          <a:xfrm>
            <a:off x="1842917" y="2908081"/>
            <a:ext cx="8506406" cy="1015663"/>
          </a:xfrm>
          <a:prstGeom prst="rect">
            <a:avLst/>
          </a:prstGeom>
          <a:noFill/>
        </p:spPr>
        <p:txBody>
          <a:bodyPr wrap="square">
            <a:spAutoFit/>
          </a:bodyPr>
          <a:lstStyle/>
          <a:p>
            <a:pPr algn="ctr">
              <a:defRPr/>
            </a:pPr>
            <a:r>
              <a:rPr lang="en-US" altLang="ko-KR" sz="6000" b="1" spc="50" dirty="0">
                <a:ln w="0"/>
                <a:solidFill>
                  <a:schemeClr val="bg2"/>
                </a:solidFill>
                <a:effectLst>
                  <a:innerShdw blurRad="63500" dist="50800" dir="13500000">
                    <a:srgbClr val="000000">
                      <a:alpha val="50000"/>
                    </a:srgbClr>
                  </a:innerShdw>
                </a:effectLst>
                <a:latin typeface="+mj-lt"/>
                <a:ea typeface="나눔고딕" panose="020D0604000000000000" pitchFamily="50" charset="-127"/>
              </a:rPr>
              <a:t>Sejong Medix</a:t>
            </a:r>
            <a:endParaRPr lang="ko-KR" altLang="en-US" sz="6000" b="1" spc="50" dirty="0">
              <a:ln w="0"/>
              <a:solidFill>
                <a:schemeClr val="bg2"/>
              </a:solidFill>
              <a:effectLst>
                <a:innerShdw blurRad="63500" dist="50800" dir="13500000">
                  <a:srgbClr val="000000">
                    <a:alpha val="50000"/>
                  </a:srgbClr>
                </a:innerShdw>
              </a:effectLst>
              <a:latin typeface="+mj-lt"/>
              <a:ea typeface="나눔고딕" panose="020D0604000000000000" pitchFamily="50" charset="-127"/>
            </a:endParaRPr>
          </a:p>
        </p:txBody>
      </p:sp>
      <p:sp>
        <p:nvSpPr>
          <p:cNvPr id="28" name="TextBox 27">
            <a:extLst>
              <a:ext uri="{FF2B5EF4-FFF2-40B4-BE49-F238E27FC236}">
                <a16:creationId xmlns:a16="http://schemas.microsoft.com/office/drawing/2014/main" id="{DB4E8D0A-1DDA-4C1F-9858-B69A79934700}"/>
              </a:ext>
            </a:extLst>
          </p:cNvPr>
          <p:cNvSpPr txBox="1"/>
          <p:nvPr/>
        </p:nvSpPr>
        <p:spPr>
          <a:xfrm>
            <a:off x="1803981" y="3953120"/>
            <a:ext cx="8506406" cy="400110"/>
          </a:xfrm>
          <a:prstGeom prst="rect">
            <a:avLst/>
          </a:prstGeom>
          <a:noFill/>
        </p:spPr>
        <p:txBody>
          <a:bodyPr wrap="square">
            <a:spAutoFit/>
          </a:bodyPr>
          <a:lstStyle/>
          <a:p>
            <a:pPr algn="ctr">
              <a:defRPr/>
            </a:pPr>
            <a:r>
              <a:rPr lang="en-US" altLang="ko-KR" sz="2000" spc="-50" dirty="0">
                <a:solidFill>
                  <a:schemeClr val="bg1"/>
                </a:solidFill>
                <a:latin typeface="나눔고딕 ExtraBold" panose="020D0904000000000000" pitchFamily="50" charset="-127"/>
                <a:ea typeface="나눔고딕 ExtraBold" panose="020D0904000000000000" pitchFamily="50" charset="-127"/>
              </a:rPr>
              <a:t>Company Profile</a:t>
            </a:r>
            <a:endParaRPr lang="ko-KR" altLang="en-US" sz="300" spc="-50" dirty="0">
              <a:solidFill>
                <a:schemeClr val="bg1"/>
              </a:solidFill>
              <a:latin typeface="나눔고딕" panose="020D0604000000000000" pitchFamily="50" charset="-127"/>
              <a:ea typeface="나눔고딕" panose="020D0604000000000000" pitchFamily="50" charset="-127"/>
            </a:endParaRPr>
          </a:p>
        </p:txBody>
      </p:sp>
      <p:sp>
        <p:nvSpPr>
          <p:cNvPr id="29" name="TextBox 28">
            <a:extLst>
              <a:ext uri="{FF2B5EF4-FFF2-40B4-BE49-F238E27FC236}">
                <a16:creationId xmlns:a16="http://schemas.microsoft.com/office/drawing/2014/main" id="{52FD0A4F-4255-42CF-AFE6-4274EA92E99E}"/>
              </a:ext>
            </a:extLst>
          </p:cNvPr>
          <p:cNvSpPr txBox="1"/>
          <p:nvPr/>
        </p:nvSpPr>
        <p:spPr>
          <a:xfrm>
            <a:off x="5591420" y="6224808"/>
            <a:ext cx="1046782" cy="215444"/>
          </a:xfrm>
          <a:prstGeom prst="rect">
            <a:avLst/>
          </a:prstGeom>
          <a:noFill/>
        </p:spPr>
        <p:txBody>
          <a:bodyPr wrap="square">
            <a:spAutoFit/>
          </a:bodyPr>
          <a:lstStyle/>
          <a:p>
            <a:pPr algn="ctr">
              <a:defRPr/>
            </a:pPr>
            <a:r>
              <a:rPr lang="en-US" altLang="ko-KR" sz="800" dirty="0">
                <a:solidFill>
                  <a:schemeClr val="bg1"/>
                </a:solidFill>
                <a:latin typeface="나눔고딕" panose="020D0604000000000000" pitchFamily="50" charset="-127"/>
                <a:ea typeface="나눔고딕" panose="020D0604000000000000" pitchFamily="50" charset="-127"/>
              </a:rPr>
              <a:t>2022 ver.</a:t>
            </a:r>
            <a:endParaRPr lang="ko-KR" altLang="en-US" sz="800" dirty="0">
              <a:solidFill>
                <a:schemeClr val="bg1"/>
              </a:solidFill>
              <a:latin typeface="나눔고딕" panose="020D0604000000000000" pitchFamily="50" charset="-127"/>
              <a:ea typeface="나눔고딕" panose="020D0604000000000000" pitchFamily="50" charset="-127"/>
            </a:endParaRPr>
          </a:p>
        </p:txBody>
      </p:sp>
      <p:sp>
        <p:nvSpPr>
          <p:cNvPr id="30" name="TextBox 29">
            <a:extLst>
              <a:ext uri="{FF2B5EF4-FFF2-40B4-BE49-F238E27FC236}">
                <a16:creationId xmlns:a16="http://schemas.microsoft.com/office/drawing/2014/main" id="{EF661344-ED32-45BF-B73A-A4A171BFA86D}"/>
              </a:ext>
            </a:extLst>
          </p:cNvPr>
          <p:cNvSpPr txBox="1"/>
          <p:nvPr/>
        </p:nvSpPr>
        <p:spPr>
          <a:xfrm>
            <a:off x="5271265" y="5938908"/>
            <a:ext cx="1669336" cy="246221"/>
          </a:xfrm>
          <a:prstGeom prst="rect">
            <a:avLst/>
          </a:prstGeom>
          <a:noFill/>
        </p:spPr>
        <p:txBody>
          <a:bodyPr wrap="square">
            <a:spAutoFit/>
          </a:bodyPr>
          <a:lstStyle/>
          <a:p>
            <a:pPr algn="ctr">
              <a:defRPr/>
            </a:pPr>
            <a:r>
              <a:rPr lang="en-US" altLang="ko-KR" sz="1000" dirty="0">
                <a:solidFill>
                  <a:schemeClr val="bg1"/>
                </a:solidFill>
                <a:latin typeface="나눔고딕" panose="020D0604000000000000" pitchFamily="50" charset="-127"/>
                <a:ea typeface="나눔고딕" panose="020D0604000000000000" pitchFamily="50" charset="-127"/>
              </a:rPr>
              <a:t>Sejong Medix Co.</a:t>
            </a:r>
            <a:endParaRPr lang="ko-KR" altLang="en-US" sz="1000" dirty="0">
              <a:solidFill>
                <a:schemeClr val="bg1"/>
              </a:solidFill>
              <a:latin typeface="나눔고딕" panose="020D0604000000000000" pitchFamily="50" charset="-127"/>
              <a:ea typeface="나눔고딕" panose="020D0604000000000000" pitchFamily="50" charset="-127"/>
            </a:endParaRPr>
          </a:p>
        </p:txBody>
      </p:sp>
    </p:spTree>
    <p:extLst>
      <p:ext uri="{BB962C8B-B14F-4D97-AF65-F5344CB8AC3E}">
        <p14:creationId xmlns:p14="http://schemas.microsoft.com/office/powerpoint/2010/main" val="251315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250"/>
                                        <p:tgtEl>
                                          <p:spTgt spid="28"/>
                                        </p:tgtEl>
                                      </p:cBhvr>
                                    </p:animEffect>
                                    <p:anim calcmode="lin" valueType="num">
                                      <p:cBhvr>
                                        <p:cTn id="14" dur="250" fill="hold"/>
                                        <p:tgtEl>
                                          <p:spTgt spid="28"/>
                                        </p:tgtEl>
                                        <p:attrNameLst>
                                          <p:attrName>ppt_x</p:attrName>
                                        </p:attrNameLst>
                                      </p:cBhvr>
                                      <p:tavLst>
                                        <p:tav tm="0">
                                          <p:val>
                                            <p:strVal val="#ppt_x"/>
                                          </p:val>
                                        </p:tav>
                                        <p:tav tm="100000">
                                          <p:val>
                                            <p:strVal val="#ppt_x"/>
                                          </p:val>
                                        </p:tav>
                                      </p:tavLst>
                                    </p:anim>
                                    <p:anim calcmode="lin" valueType="num">
                                      <p:cBhvr>
                                        <p:cTn id="15" dur="2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20BAC33B-9D95-4284-8E5B-9DF36107A1BD}"/>
              </a:ext>
            </a:extLst>
          </p:cNvPr>
          <p:cNvSpPr/>
          <p:nvPr/>
        </p:nvSpPr>
        <p:spPr>
          <a:xfrm>
            <a:off x="0" y="-2255"/>
            <a:ext cx="11737910" cy="592423"/>
          </a:xfrm>
          <a:custGeom>
            <a:avLst/>
            <a:gdLst>
              <a:gd name="connsiteX0" fmla="*/ 0 w 11538342"/>
              <a:gd name="connsiteY0" fmla="*/ 0 h 592423"/>
              <a:gd name="connsiteX1" fmla="*/ 11538342 w 11538342"/>
              <a:gd name="connsiteY1" fmla="*/ 0 h 592423"/>
              <a:gd name="connsiteX2" fmla="*/ 11538342 w 11538342"/>
              <a:gd name="connsiteY2" fmla="*/ 592423 h 592423"/>
              <a:gd name="connsiteX3" fmla="*/ 0 w 11538342"/>
              <a:gd name="connsiteY3" fmla="*/ 592423 h 592423"/>
              <a:gd name="connsiteX4" fmla="*/ 0 w 11538342"/>
              <a:gd name="connsiteY4" fmla="*/ 0 h 592423"/>
              <a:gd name="connsiteX0" fmla="*/ 0 w 11538342"/>
              <a:gd name="connsiteY0" fmla="*/ 0 h 592423"/>
              <a:gd name="connsiteX1" fmla="*/ 11118464 w 11538342"/>
              <a:gd name="connsiteY1" fmla="*/ 0 h 592423"/>
              <a:gd name="connsiteX2" fmla="*/ 11538342 w 11538342"/>
              <a:gd name="connsiteY2" fmla="*/ 592423 h 592423"/>
              <a:gd name="connsiteX3" fmla="*/ 0 w 11538342"/>
              <a:gd name="connsiteY3" fmla="*/ 592423 h 592423"/>
              <a:gd name="connsiteX4" fmla="*/ 0 w 11538342"/>
              <a:gd name="connsiteY4" fmla="*/ 0 h 592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8342" h="592423">
                <a:moveTo>
                  <a:pt x="0" y="0"/>
                </a:moveTo>
                <a:lnTo>
                  <a:pt x="11118464" y="0"/>
                </a:lnTo>
                <a:lnTo>
                  <a:pt x="11538342" y="592423"/>
                </a:lnTo>
                <a:lnTo>
                  <a:pt x="0" y="592423"/>
                </a:lnTo>
                <a:lnTo>
                  <a:pt x="0" y="0"/>
                </a:lnTo>
                <a:close/>
              </a:path>
            </a:pathLst>
          </a:custGeom>
          <a:solidFill>
            <a:srgbClr val="619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6" name="직선 연결선 25">
            <a:extLst>
              <a:ext uri="{FF2B5EF4-FFF2-40B4-BE49-F238E27FC236}">
                <a16:creationId xmlns:a16="http://schemas.microsoft.com/office/drawing/2014/main" id="{F49D3EE0-12E2-49AD-892F-5607212BB176}"/>
              </a:ext>
            </a:extLst>
          </p:cNvPr>
          <p:cNvCxnSpPr>
            <a:cxnSpLocks/>
          </p:cNvCxnSpPr>
          <p:nvPr/>
        </p:nvCxnSpPr>
        <p:spPr>
          <a:xfrm>
            <a:off x="0" y="6489700"/>
            <a:ext cx="12192000" cy="0"/>
          </a:xfrm>
          <a:prstGeom prst="line">
            <a:avLst/>
          </a:prstGeom>
          <a:ln w="3175">
            <a:solidFill>
              <a:srgbClr val="89ADD1"/>
            </a:solidFill>
          </a:ln>
        </p:spPr>
        <p:style>
          <a:lnRef idx="1">
            <a:schemeClr val="accent1"/>
          </a:lnRef>
          <a:fillRef idx="0">
            <a:schemeClr val="accent1"/>
          </a:fillRef>
          <a:effectRef idx="0">
            <a:schemeClr val="accent1"/>
          </a:effectRef>
          <a:fontRef idx="minor">
            <a:schemeClr val="tx1"/>
          </a:fontRef>
        </p:style>
      </p:cxnSp>
      <p:sp>
        <p:nvSpPr>
          <p:cNvPr id="27" name="이등변 삼각형 26">
            <a:extLst>
              <a:ext uri="{FF2B5EF4-FFF2-40B4-BE49-F238E27FC236}">
                <a16:creationId xmlns:a16="http://schemas.microsoft.com/office/drawing/2014/main" id="{69873213-BB65-4E8E-9299-6201853BFC61}"/>
              </a:ext>
            </a:extLst>
          </p:cNvPr>
          <p:cNvSpPr/>
          <p:nvPr/>
        </p:nvSpPr>
        <p:spPr>
          <a:xfrm>
            <a:off x="11259852" y="6391470"/>
            <a:ext cx="769506" cy="475868"/>
          </a:xfrm>
          <a:prstGeom prst="triangle">
            <a:avLst/>
          </a:prstGeom>
          <a:solidFill>
            <a:srgbClr val="325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TextBox 27">
            <a:extLst>
              <a:ext uri="{FF2B5EF4-FFF2-40B4-BE49-F238E27FC236}">
                <a16:creationId xmlns:a16="http://schemas.microsoft.com/office/drawing/2014/main" id="{75ECE458-3BA8-4931-BA6C-C9C1DFB9C9DB}"/>
              </a:ext>
            </a:extLst>
          </p:cNvPr>
          <p:cNvSpPr txBox="1"/>
          <p:nvPr/>
        </p:nvSpPr>
        <p:spPr>
          <a:xfrm>
            <a:off x="11369351" y="6582749"/>
            <a:ext cx="550506" cy="230832"/>
          </a:xfrm>
          <a:prstGeom prst="rect">
            <a:avLst/>
          </a:prstGeom>
          <a:noFill/>
        </p:spPr>
        <p:txBody>
          <a:bodyPr wrap="square" rtlCol="0">
            <a:spAutoFit/>
          </a:bodyPr>
          <a:lstStyle/>
          <a:p>
            <a:pPr algn="ctr"/>
            <a:fld id="{4D343F68-1D1A-44AE-AC1A-B7C2761D95B5}" type="slidenum">
              <a:rPr lang="ko-KR" altLang="en-US" sz="900" b="1" smtClean="0">
                <a:solidFill>
                  <a:schemeClr val="bg1"/>
                </a:solidFill>
                <a:latin typeface="나눔고딕" panose="020D0604000000000000" pitchFamily="50" charset="-127"/>
                <a:ea typeface="나눔고딕" panose="020D0604000000000000" pitchFamily="50" charset="-127"/>
              </a:rPr>
              <a:pPr algn="ctr"/>
              <a:t>10</a:t>
            </a:fld>
            <a:endParaRPr lang="ko-KR" altLang="en-US" sz="900" b="1" dirty="0">
              <a:solidFill>
                <a:schemeClr val="bg1"/>
              </a:solidFill>
              <a:latin typeface="나눔고딕" panose="020D0604000000000000" pitchFamily="50" charset="-127"/>
              <a:ea typeface="나눔고딕" panose="020D0604000000000000" pitchFamily="50" charset="-127"/>
            </a:endParaRPr>
          </a:p>
        </p:txBody>
      </p:sp>
      <p:sp>
        <p:nvSpPr>
          <p:cNvPr id="31" name="이등변 삼각형 30">
            <a:extLst>
              <a:ext uri="{FF2B5EF4-FFF2-40B4-BE49-F238E27FC236}">
                <a16:creationId xmlns:a16="http://schemas.microsoft.com/office/drawing/2014/main" id="{5EC449B8-40BA-490D-8729-9CA7E1C92431}"/>
              </a:ext>
            </a:extLst>
          </p:cNvPr>
          <p:cNvSpPr/>
          <p:nvPr/>
        </p:nvSpPr>
        <p:spPr>
          <a:xfrm>
            <a:off x="11064549" y="139958"/>
            <a:ext cx="789993" cy="450209"/>
          </a:xfrm>
          <a:prstGeom prst="triangle">
            <a:avLst/>
          </a:prstGeom>
          <a:solidFill>
            <a:srgbClr val="497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자유형: 도형 29">
            <a:extLst>
              <a:ext uri="{FF2B5EF4-FFF2-40B4-BE49-F238E27FC236}">
                <a16:creationId xmlns:a16="http://schemas.microsoft.com/office/drawing/2014/main" id="{6B7FFBA9-0DEA-4FFB-9518-1AB3959CCC2C}"/>
              </a:ext>
            </a:extLst>
          </p:cNvPr>
          <p:cNvSpPr/>
          <p:nvPr/>
        </p:nvSpPr>
        <p:spPr>
          <a:xfrm flipH="1" flipV="1">
            <a:off x="11178072" y="0"/>
            <a:ext cx="1013927" cy="590168"/>
          </a:xfrm>
          <a:custGeom>
            <a:avLst/>
            <a:gdLst>
              <a:gd name="connsiteX0" fmla="*/ 1282733 w 1282733"/>
              <a:gd name="connsiteY0" fmla="*/ 590168 h 590168"/>
              <a:gd name="connsiteX1" fmla="*/ 45754 w 1282733"/>
              <a:gd name="connsiteY1" fmla="*/ 590168 h 590168"/>
              <a:gd name="connsiteX2" fmla="*/ 0 w 1282733"/>
              <a:gd name="connsiteY2" fmla="*/ 589811 h 590168"/>
              <a:gd name="connsiteX3" fmla="*/ 0 w 1282733"/>
              <a:gd name="connsiteY3" fmla="*/ 0 h 590168"/>
              <a:gd name="connsiteX4" fmla="*/ 745964 w 1282733"/>
              <a:gd name="connsiteY4" fmla="*/ 0 h 590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33" h="590168">
                <a:moveTo>
                  <a:pt x="1282733" y="590168"/>
                </a:moveTo>
                <a:lnTo>
                  <a:pt x="45754" y="590168"/>
                </a:lnTo>
                <a:lnTo>
                  <a:pt x="0" y="589811"/>
                </a:lnTo>
                <a:lnTo>
                  <a:pt x="0" y="0"/>
                </a:lnTo>
                <a:lnTo>
                  <a:pt x="745964" y="0"/>
                </a:lnTo>
                <a:close/>
              </a:path>
            </a:pathLst>
          </a:custGeom>
          <a:solidFill>
            <a:srgbClr val="3F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2" name="그룹 41">
            <a:extLst>
              <a:ext uri="{FF2B5EF4-FFF2-40B4-BE49-F238E27FC236}">
                <a16:creationId xmlns:a16="http://schemas.microsoft.com/office/drawing/2014/main" id="{9FDCA61F-1E5A-498E-9064-47895C28D5AE}"/>
              </a:ext>
            </a:extLst>
          </p:cNvPr>
          <p:cNvGrpSpPr/>
          <p:nvPr/>
        </p:nvGrpSpPr>
        <p:grpSpPr>
          <a:xfrm>
            <a:off x="0" y="-208"/>
            <a:ext cx="1856792" cy="589487"/>
            <a:chOff x="0" y="-208"/>
            <a:chExt cx="2098040" cy="589487"/>
          </a:xfrm>
        </p:grpSpPr>
        <p:sp>
          <p:nvSpPr>
            <p:cNvPr id="41" name="이등변 삼각형 40">
              <a:extLst>
                <a:ext uri="{FF2B5EF4-FFF2-40B4-BE49-F238E27FC236}">
                  <a16:creationId xmlns:a16="http://schemas.microsoft.com/office/drawing/2014/main" id="{54A6B931-5BB7-491C-A347-FC382F40ADAC}"/>
                </a:ext>
              </a:extLst>
            </p:cNvPr>
            <p:cNvSpPr/>
            <p:nvPr/>
          </p:nvSpPr>
          <p:spPr>
            <a:xfrm flipV="1">
              <a:off x="0" y="-208"/>
              <a:ext cx="1663700" cy="586947"/>
            </a:xfrm>
            <a:prstGeom prst="triangle">
              <a:avLst>
                <a:gd name="adj" fmla="val 53884"/>
              </a:avLst>
            </a:prstGeom>
            <a:solidFill>
              <a:srgbClr val="427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이등변 삼각형 39">
              <a:extLst>
                <a:ext uri="{FF2B5EF4-FFF2-40B4-BE49-F238E27FC236}">
                  <a16:creationId xmlns:a16="http://schemas.microsoft.com/office/drawing/2014/main" id="{1EC1499A-A33B-4955-BF14-E09997A1AF74}"/>
                </a:ext>
              </a:extLst>
            </p:cNvPr>
            <p:cNvSpPr/>
            <p:nvPr/>
          </p:nvSpPr>
          <p:spPr>
            <a:xfrm>
              <a:off x="889000" y="0"/>
              <a:ext cx="1209040" cy="589279"/>
            </a:xfrm>
            <a:prstGeom prst="triangle">
              <a:avLst>
                <a:gd name="adj" fmla="val 63386"/>
              </a:avLst>
            </a:prstGeom>
            <a:solidFill>
              <a:srgbClr val="396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5" name="그룹 4">
            <a:extLst>
              <a:ext uri="{FF2B5EF4-FFF2-40B4-BE49-F238E27FC236}">
                <a16:creationId xmlns:a16="http://schemas.microsoft.com/office/drawing/2014/main" id="{16CCF784-2550-47D1-8C0D-136EF98B832D}"/>
              </a:ext>
            </a:extLst>
          </p:cNvPr>
          <p:cNvGrpSpPr/>
          <p:nvPr/>
        </p:nvGrpSpPr>
        <p:grpSpPr>
          <a:xfrm rot="5400000">
            <a:off x="-140414" y="142953"/>
            <a:ext cx="1176566" cy="895739"/>
            <a:chOff x="0" y="4954554"/>
            <a:chExt cx="4650540" cy="1903446"/>
          </a:xfrm>
          <a:effectLst>
            <a:outerShdw blurRad="50800" dist="38100" dir="2700000" algn="tl" rotWithShape="0">
              <a:prstClr val="black">
                <a:alpha val="40000"/>
              </a:prstClr>
            </a:outerShdw>
          </a:effectLst>
        </p:grpSpPr>
        <p:sp>
          <p:nvSpPr>
            <p:cNvPr id="2" name="자유형: 도형 1">
              <a:extLst>
                <a:ext uri="{FF2B5EF4-FFF2-40B4-BE49-F238E27FC236}">
                  <a16:creationId xmlns:a16="http://schemas.microsoft.com/office/drawing/2014/main" id="{79F47519-C0CC-42D3-BC73-522A201FD958}"/>
                </a:ext>
              </a:extLst>
            </p:cNvPr>
            <p:cNvSpPr/>
            <p:nvPr/>
          </p:nvSpPr>
          <p:spPr>
            <a:xfrm>
              <a:off x="6260" y="4954554"/>
              <a:ext cx="2322140" cy="1903445"/>
            </a:xfrm>
            <a:custGeom>
              <a:avLst/>
              <a:gdLst>
                <a:gd name="connsiteX0" fmla="*/ 1080000 w 1082351"/>
                <a:gd name="connsiteY0" fmla="*/ 0 h 2006081"/>
                <a:gd name="connsiteX1" fmla="*/ 1082351 w 1082351"/>
                <a:gd name="connsiteY1" fmla="*/ 4367 h 2006081"/>
                <a:gd name="connsiteX2" fmla="*/ 1082351 w 1082351"/>
                <a:gd name="connsiteY2" fmla="*/ 2006081 h 2006081"/>
                <a:gd name="connsiteX3" fmla="*/ 0 w 1082351"/>
                <a:gd name="connsiteY3" fmla="*/ 2006081 h 2006081"/>
              </a:gdLst>
              <a:ahLst/>
              <a:cxnLst>
                <a:cxn ang="0">
                  <a:pos x="connsiteX0" y="connsiteY0"/>
                </a:cxn>
                <a:cxn ang="0">
                  <a:pos x="connsiteX1" y="connsiteY1"/>
                </a:cxn>
                <a:cxn ang="0">
                  <a:pos x="connsiteX2" y="connsiteY2"/>
                </a:cxn>
                <a:cxn ang="0">
                  <a:pos x="connsiteX3" y="connsiteY3"/>
                </a:cxn>
              </a:cxnLst>
              <a:rect l="l" t="t" r="r" b="b"/>
              <a:pathLst>
                <a:path w="1082351" h="2006081">
                  <a:moveTo>
                    <a:pt x="1080000" y="0"/>
                  </a:moveTo>
                  <a:lnTo>
                    <a:pt x="1082351" y="4367"/>
                  </a:lnTo>
                  <a:lnTo>
                    <a:pt x="1082351" y="2006081"/>
                  </a:lnTo>
                  <a:lnTo>
                    <a:pt x="0" y="2006081"/>
                  </a:lnTo>
                  <a:close/>
                </a:path>
              </a:pathLst>
            </a:custGeom>
            <a:solidFill>
              <a:srgbClr val="5389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 name="자유형: 도형 2">
              <a:extLst>
                <a:ext uri="{FF2B5EF4-FFF2-40B4-BE49-F238E27FC236}">
                  <a16:creationId xmlns:a16="http://schemas.microsoft.com/office/drawing/2014/main" id="{F1B91DD1-1BF9-4906-BD04-5F0A3FB571CF}"/>
                </a:ext>
              </a:extLst>
            </p:cNvPr>
            <p:cNvSpPr/>
            <p:nvPr/>
          </p:nvSpPr>
          <p:spPr>
            <a:xfrm flipH="1">
              <a:off x="2328400" y="4954554"/>
              <a:ext cx="2322140" cy="1903445"/>
            </a:xfrm>
            <a:custGeom>
              <a:avLst/>
              <a:gdLst>
                <a:gd name="connsiteX0" fmla="*/ 1080000 w 1082351"/>
                <a:gd name="connsiteY0" fmla="*/ 0 h 2006081"/>
                <a:gd name="connsiteX1" fmla="*/ 1082351 w 1082351"/>
                <a:gd name="connsiteY1" fmla="*/ 4367 h 2006081"/>
                <a:gd name="connsiteX2" fmla="*/ 1082351 w 1082351"/>
                <a:gd name="connsiteY2" fmla="*/ 2006081 h 2006081"/>
                <a:gd name="connsiteX3" fmla="*/ 0 w 1082351"/>
                <a:gd name="connsiteY3" fmla="*/ 2006081 h 2006081"/>
              </a:gdLst>
              <a:ahLst/>
              <a:cxnLst>
                <a:cxn ang="0">
                  <a:pos x="connsiteX0" y="connsiteY0"/>
                </a:cxn>
                <a:cxn ang="0">
                  <a:pos x="connsiteX1" y="connsiteY1"/>
                </a:cxn>
                <a:cxn ang="0">
                  <a:pos x="connsiteX2" y="connsiteY2"/>
                </a:cxn>
                <a:cxn ang="0">
                  <a:pos x="connsiteX3" y="connsiteY3"/>
                </a:cxn>
              </a:cxnLst>
              <a:rect l="l" t="t" r="r" b="b"/>
              <a:pathLst>
                <a:path w="1082351" h="2006081">
                  <a:moveTo>
                    <a:pt x="1080000" y="0"/>
                  </a:moveTo>
                  <a:lnTo>
                    <a:pt x="1082351" y="4367"/>
                  </a:lnTo>
                  <a:lnTo>
                    <a:pt x="1082351" y="2006081"/>
                  </a:lnTo>
                  <a:lnTo>
                    <a:pt x="0" y="2006081"/>
                  </a:lnTo>
                  <a:close/>
                </a:path>
              </a:pathLst>
            </a:custGeom>
            <a:solidFill>
              <a:srgbClr val="3A62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4" name="이등변 삼각형 3">
              <a:extLst>
                <a:ext uri="{FF2B5EF4-FFF2-40B4-BE49-F238E27FC236}">
                  <a16:creationId xmlns:a16="http://schemas.microsoft.com/office/drawing/2014/main" id="{31CE2142-0977-4DB5-948B-EF5423F39F8E}"/>
                </a:ext>
              </a:extLst>
            </p:cNvPr>
            <p:cNvSpPr/>
            <p:nvPr/>
          </p:nvSpPr>
          <p:spPr>
            <a:xfrm>
              <a:off x="0" y="6448184"/>
              <a:ext cx="4650539" cy="409816"/>
            </a:xfrm>
            <a:prstGeom prst="triangle">
              <a:avLst>
                <a:gd name="adj" fmla="val 50109"/>
              </a:avLst>
            </a:prstGeom>
            <a:solidFill>
              <a:srgbClr val="4455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grpSp>
      <p:sp>
        <p:nvSpPr>
          <p:cNvPr id="15" name="TextBox 14">
            <a:extLst>
              <a:ext uri="{FF2B5EF4-FFF2-40B4-BE49-F238E27FC236}">
                <a16:creationId xmlns:a16="http://schemas.microsoft.com/office/drawing/2014/main" id="{6A52CD16-1B37-42E7-9F06-8DA6C7E93F24}"/>
              </a:ext>
            </a:extLst>
          </p:cNvPr>
          <p:cNvSpPr txBox="1"/>
          <p:nvPr/>
        </p:nvSpPr>
        <p:spPr>
          <a:xfrm>
            <a:off x="1021651" y="-13049"/>
            <a:ext cx="5511009" cy="646331"/>
          </a:xfrm>
          <a:prstGeom prst="rect">
            <a:avLst/>
          </a:prstGeom>
          <a:noFill/>
        </p:spPr>
        <p:txBody>
          <a:bodyPr wrap="square" rtlCol="0">
            <a:spAutoFit/>
          </a:bodyPr>
          <a:lstStyle/>
          <a:p>
            <a:r>
              <a:rPr lang="en-US" altLang="ko-KR" sz="3600" dirty="0">
                <a:solidFill>
                  <a:schemeClr val="bg1"/>
                </a:solidFill>
                <a:latin typeface="+mj-lt"/>
                <a:ea typeface="나눔고딕 ExtraBold" panose="020D0904000000000000" pitchFamily="50" charset="-127"/>
              </a:rPr>
              <a:t>How do we sale</a:t>
            </a:r>
            <a:endParaRPr lang="ko-KR" altLang="en-US" sz="3600" dirty="0">
              <a:solidFill>
                <a:schemeClr val="bg1"/>
              </a:solidFill>
              <a:latin typeface="+mj-lt"/>
              <a:ea typeface="나눔고딕 ExtraBold" panose="020D0904000000000000" pitchFamily="50" charset="-127"/>
            </a:endParaRPr>
          </a:p>
        </p:txBody>
      </p:sp>
      <p:sp>
        <p:nvSpPr>
          <p:cNvPr id="7" name="TextBox 6">
            <a:extLst>
              <a:ext uri="{FF2B5EF4-FFF2-40B4-BE49-F238E27FC236}">
                <a16:creationId xmlns:a16="http://schemas.microsoft.com/office/drawing/2014/main" id="{A87DF600-CB88-4B76-8D44-F7EC9723D9F5}"/>
              </a:ext>
            </a:extLst>
          </p:cNvPr>
          <p:cNvSpPr txBox="1"/>
          <p:nvPr/>
        </p:nvSpPr>
        <p:spPr>
          <a:xfrm>
            <a:off x="1021651" y="1041150"/>
            <a:ext cx="7947240" cy="954107"/>
          </a:xfrm>
          <a:prstGeom prst="rect">
            <a:avLst/>
          </a:prstGeom>
          <a:noFill/>
        </p:spPr>
        <p:txBody>
          <a:bodyPr wrap="none" rtlCol="0">
            <a:spAutoFit/>
          </a:bodyPr>
          <a:lstStyle/>
          <a:p>
            <a:r>
              <a:rPr lang="en-US" altLang="ko-KR" sz="2800" dirty="0">
                <a:solidFill>
                  <a:srgbClr val="008A83"/>
                </a:solidFill>
              </a:rPr>
              <a:t>Marketing strategy </a:t>
            </a:r>
            <a:br>
              <a:rPr lang="en-US" altLang="ko-KR" sz="2800" dirty="0">
                <a:solidFill>
                  <a:srgbClr val="008A83"/>
                </a:solidFill>
              </a:rPr>
            </a:br>
            <a:r>
              <a:rPr lang="en-US" altLang="ko-KR" sz="2800" dirty="0">
                <a:solidFill>
                  <a:srgbClr val="008A83"/>
                </a:solidFill>
              </a:rPr>
              <a:t>; Advertising in a scientific journal etc. </a:t>
            </a:r>
            <a:endParaRPr lang="ko-KR" altLang="en-US" sz="2800" dirty="0">
              <a:solidFill>
                <a:srgbClr val="008A83"/>
              </a:solidFill>
            </a:endParaRPr>
          </a:p>
        </p:txBody>
      </p:sp>
      <p:sp>
        <p:nvSpPr>
          <p:cNvPr id="23" name="TextBox 22">
            <a:extLst>
              <a:ext uri="{FF2B5EF4-FFF2-40B4-BE49-F238E27FC236}">
                <a16:creationId xmlns:a16="http://schemas.microsoft.com/office/drawing/2014/main" id="{F5CC9BB6-FF77-4ACB-B774-5A03C48D2C5C}"/>
              </a:ext>
            </a:extLst>
          </p:cNvPr>
          <p:cNvSpPr txBox="1"/>
          <p:nvPr/>
        </p:nvSpPr>
        <p:spPr>
          <a:xfrm>
            <a:off x="701336" y="2360011"/>
            <a:ext cx="9345238" cy="3346429"/>
          </a:xfrm>
          <a:prstGeom prst="rect">
            <a:avLst/>
          </a:prstGeom>
          <a:noFill/>
        </p:spPr>
        <p:txBody>
          <a:bodyPr wrap="square" anchor="ctr">
            <a:spAutoFit/>
          </a:bodyPr>
          <a:lstStyle/>
          <a:p>
            <a:pPr marL="342900" indent="-342900">
              <a:lnSpc>
                <a:spcPct val="150000"/>
              </a:lnSpc>
              <a:buFont typeface="Arial" panose="020B0604020202020204" pitchFamily="34" charset="0"/>
              <a:buChar char="•"/>
            </a:pPr>
            <a:r>
              <a:rPr lang="en-US" altLang="ko-KR" sz="2400" dirty="0">
                <a:latin typeface="Arial Narrow" panose="020B0606020202030204" pitchFamily="34" charset="0"/>
              </a:rPr>
              <a:t>We advertise in a scientific journal, magazine, and newspaper related to the medical device or pharmaceutical industries.</a:t>
            </a:r>
          </a:p>
          <a:p>
            <a:pPr marL="342900" indent="-342900">
              <a:lnSpc>
                <a:spcPct val="150000"/>
              </a:lnSpc>
              <a:buFont typeface="Arial" panose="020B0604020202020204" pitchFamily="34" charset="0"/>
              <a:buChar char="•"/>
            </a:pPr>
            <a:r>
              <a:rPr lang="en-US" altLang="ko-KR" sz="2400" dirty="0">
                <a:latin typeface="Arial Narrow" panose="020B0606020202030204" pitchFamily="34" charset="0"/>
              </a:rPr>
              <a:t>We also join the Power bloggers to advertise our products.</a:t>
            </a:r>
          </a:p>
          <a:p>
            <a:pPr marL="342900" indent="-342900">
              <a:lnSpc>
                <a:spcPct val="150000"/>
              </a:lnSpc>
              <a:buFont typeface="Arial" panose="020B0604020202020204" pitchFamily="34" charset="0"/>
              <a:buChar char="•"/>
            </a:pPr>
            <a:r>
              <a:rPr lang="en-US" altLang="ko-KR" sz="2400" dirty="0">
                <a:latin typeface="Arial Narrow" panose="020B0606020202030204" pitchFamily="34" charset="0"/>
              </a:rPr>
              <a:t>We make our own brochures and banners about the products as one of the marketing tools and deliver them to our customers. Brochures and banners are manufactured after obtaining approval from legal manufacturers in advance.</a:t>
            </a:r>
          </a:p>
        </p:txBody>
      </p:sp>
      <p:pic>
        <p:nvPicPr>
          <p:cNvPr id="12" name="그래픽 11" descr="신문">
            <a:extLst>
              <a:ext uri="{FF2B5EF4-FFF2-40B4-BE49-F238E27FC236}">
                <a16:creationId xmlns:a16="http://schemas.microsoft.com/office/drawing/2014/main" id="{5FA47C0D-31DB-43BF-97CB-D9B1B7B0B4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3510" y="2821773"/>
            <a:ext cx="914400" cy="914400"/>
          </a:xfrm>
          <a:prstGeom prst="rect">
            <a:avLst/>
          </a:prstGeom>
        </p:spPr>
      </p:pic>
      <p:pic>
        <p:nvPicPr>
          <p:cNvPr id="14" name="그래픽 13" descr="펼쳐진 책">
            <a:extLst>
              <a:ext uri="{FF2B5EF4-FFF2-40B4-BE49-F238E27FC236}">
                <a16:creationId xmlns:a16="http://schemas.microsoft.com/office/drawing/2014/main" id="{9907C128-8616-495A-A88C-468374EAEE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46574" y="2901353"/>
            <a:ext cx="755239" cy="755239"/>
          </a:xfrm>
          <a:prstGeom prst="rect">
            <a:avLst/>
          </a:prstGeom>
        </p:spPr>
      </p:pic>
    </p:spTree>
    <p:extLst>
      <p:ext uri="{BB962C8B-B14F-4D97-AF65-F5344CB8AC3E}">
        <p14:creationId xmlns:p14="http://schemas.microsoft.com/office/powerpoint/2010/main" val="385769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20BAC33B-9D95-4284-8E5B-9DF36107A1BD}"/>
              </a:ext>
            </a:extLst>
          </p:cNvPr>
          <p:cNvSpPr/>
          <p:nvPr/>
        </p:nvSpPr>
        <p:spPr>
          <a:xfrm>
            <a:off x="0" y="-2255"/>
            <a:ext cx="11737910" cy="592423"/>
          </a:xfrm>
          <a:custGeom>
            <a:avLst/>
            <a:gdLst>
              <a:gd name="connsiteX0" fmla="*/ 0 w 11538342"/>
              <a:gd name="connsiteY0" fmla="*/ 0 h 592423"/>
              <a:gd name="connsiteX1" fmla="*/ 11538342 w 11538342"/>
              <a:gd name="connsiteY1" fmla="*/ 0 h 592423"/>
              <a:gd name="connsiteX2" fmla="*/ 11538342 w 11538342"/>
              <a:gd name="connsiteY2" fmla="*/ 592423 h 592423"/>
              <a:gd name="connsiteX3" fmla="*/ 0 w 11538342"/>
              <a:gd name="connsiteY3" fmla="*/ 592423 h 592423"/>
              <a:gd name="connsiteX4" fmla="*/ 0 w 11538342"/>
              <a:gd name="connsiteY4" fmla="*/ 0 h 592423"/>
              <a:gd name="connsiteX0" fmla="*/ 0 w 11538342"/>
              <a:gd name="connsiteY0" fmla="*/ 0 h 592423"/>
              <a:gd name="connsiteX1" fmla="*/ 11118464 w 11538342"/>
              <a:gd name="connsiteY1" fmla="*/ 0 h 592423"/>
              <a:gd name="connsiteX2" fmla="*/ 11538342 w 11538342"/>
              <a:gd name="connsiteY2" fmla="*/ 592423 h 592423"/>
              <a:gd name="connsiteX3" fmla="*/ 0 w 11538342"/>
              <a:gd name="connsiteY3" fmla="*/ 592423 h 592423"/>
              <a:gd name="connsiteX4" fmla="*/ 0 w 11538342"/>
              <a:gd name="connsiteY4" fmla="*/ 0 h 592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8342" h="592423">
                <a:moveTo>
                  <a:pt x="0" y="0"/>
                </a:moveTo>
                <a:lnTo>
                  <a:pt x="11118464" y="0"/>
                </a:lnTo>
                <a:lnTo>
                  <a:pt x="11538342" y="592423"/>
                </a:lnTo>
                <a:lnTo>
                  <a:pt x="0" y="592423"/>
                </a:lnTo>
                <a:lnTo>
                  <a:pt x="0" y="0"/>
                </a:lnTo>
                <a:close/>
              </a:path>
            </a:pathLst>
          </a:custGeom>
          <a:solidFill>
            <a:srgbClr val="619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6" name="직선 연결선 25">
            <a:extLst>
              <a:ext uri="{FF2B5EF4-FFF2-40B4-BE49-F238E27FC236}">
                <a16:creationId xmlns:a16="http://schemas.microsoft.com/office/drawing/2014/main" id="{F49D3EE0-12E2-49AD-892F-5607212BB176}"/>
              </a:ext>
            </a:extLst>
          </p:cNvPr>
          <p:cNvCxnSpPr>
            <a:cxnSpLocks/>
          </p:cNvCxnSpPr>
          <p:nvPr/>
        </p:nvCxnSpPr>
        <p:spPr>
          <a:xfrm>
            <a:off x="0" y="6489700"/>
            <a:ext cx="12192000" cy="0"/>
          </a:xfrm>
          <a:prstGeom prst="line">
            <a:avLst/>
          </a:prstGeom>
          <a:ln w="3175">
            <a:solidFill>
              <a:srgbClr val="89ADD1"/>
            </a:solidFill>
          </a:ln>
        </p:spPr>
        <p:style>
          <a:lnRef idx="1">
            <a:schemeClr val="accent1"/>
          </a:lnRef>
          <a:fillRef idx="0">
            <a:schemeClr val="accent1"/>
          </a:fillRef>
          <a:effectRef idx="0">
            <a:schemeClr val="accent1"/>
          </a:effectRef>
          <a:fontRef idx="minor">
            <a:schemeClr val="tx1"/>
          </a:fontRef>
        </p:style>
      </p:cxnSp>
      <p:sp>
        <p:nvSpPr>
          <p:cNvPr id="27" name="이등변 삼각형 26">
            <a:extLst>
              <a:ext uri="{FF2B5EF4-FFF2-40B4-BE49-F238E27FC236}">
                <a16:creationId xmlns:a16="http://schemas.microsoft.com/office/drawing/2014/main" id="{69873213-BB65-4E8E-9299-6201853BFC61}"/>
              </a:ext>
            </a:extLst>
          </p:cNvPr>
          <p:cNvSpPr/>
          <p:nvPr/>
        </p:nvSpPr>
        <p:spPr>
          <a:xfrm>
            <a:off x="11259852" y="6391470"/>
            <a:ext cx="769506" cy="475868"/>
          </a:xfrm>
          <a:prstGeom prst="triangle">
            <a:avLst/>
          </a:prstGeom>
          <a:solidFill>
            <a:srgbClr val="325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TextBox 27">
            <a:extLst>
              <a:ext uri="{FF2B5EF4-FFF2-40B4-BE49-F238E27FC236}">
                <a16:creationId xmlns:a16="http://schemas.microsoft.com/office/drawing/2014/main" id="{75ECE458-3BA8-4931-BA6C-C9C1DFB9C9DB}"/>
              </a:ext>
            </a:extLst>
          </p:cNvPr>
          <p:cNvSpPr txBox="1"/>
          <p:nvPr/>
        </p:nvSpPr>
        <p:spPr>
          <a:xfrm>
            <a:off x="11369351" y="6582749"/>
            <a:ext cx="550506" cy="230832"/>
          </a:xfrm>
          <a:prstGeom prst="rect">
            <a:avLst/>
          </a:prstGeom>
          <a:noFill/>
        </p:spPr>
        <p:txBody>
          <a:bodyPr wrap="square" rtlCol="0">
            <a:spAutoFit/>
          </a:bodyPr>
          <a:lstStyle/>
          <a:p>
            <a:pPr algn="ctr"/>
            <a:fld id="{4D343F68-1D1A-44AE-AC1A-B7C2761D95B5}" type="slidenum">
              <a:rPr lang="ko-KR" altLang="en-US" sz="900" b="1" smtClean="0">
                <a:solidFill>
                  <a:schemeClr val="bg1"/>
                </a:solidFill>
                <a:latin typeface="나눔고딕" panose="020D0604000000000000" pitchFamily="50" charset="-127"/>
                <a:ea typeface="나눔고딕" panose="020D0604000000000000" pitchFamily="50" charset="-127"/>
              </a:rPr>
              <a:pPr algn="ctr"/>
              <a:t>11</a:t>
            </a:fld>
            <a:endParaRPr lang="ko-KR" altLang="en-US" sz="900" b="1" dirty="0">
              <a:solidFill>
                <a:schemeClr val="bg1"/>
              </a:solidFill>
              <a:latin typeface="나눔고딕" panose="020D0604000000000000" pitchFamily="50" charset="-127"/>
              <a:ea typeface="나눔고딕" panose="020D0604000000000000" pitchFamily="50" charset="-127"/>
            </a:endParaRPr>
          </a:p>
        </p:txBody>
      </p:sp>
      <p:sp>
        <p:nvSpPr>
          <p:cNvPr id="31" name="이등변 삼각형 30">
            <a:extLst>
              <a:ext uri="{FF2B5EF4-FFF2-40B4-BE49-F238E27FC236}">
                <a16:creationId xmlns:a16="http://schemas.microsoft.com/office/drawing/2014/main" id="{5EC449B8-40BA-490D-8729-9CA7E1C92431}"/>
              </a:ext>
            </a:extLst>
          </p:cNvPr>
          <p:cNvSpPr/>
          <p:nvPr/>
        </p:nvSpPr>
        <p:spPr>
          <a:xfrm>
            <a:off x="11064549" y="139958"/>
            <a:ext cx="789993" cy="450209"/>
          </a:xfrm>
          <a:prstGeom prst="triangle">
            <a:avLst/>
          </a:prstGeom>
          <a:solidFill>
            <a:srgbClr val="497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자유형: 도형 29">
            <a:extLst>
              <a:ext uri="{FF2B5EF4-FFF2-40B4-BE49-F238E27FC236}">
                <a16:creationId xmlns:a16="http://schemas.microsoft.com/office/drawing/2014/main" id="{6B7FFBA9-0DEA-4FFB-9518-1AB3959CCC2C}"/>
              </a:ext>
            </a:extLst>
          </p:cNvPr>
          <p:cNvSpPr/>
          <p:nvPr/>
        </p:nvSpPr>
        <p:spPr>
          <a:xfrm flipH="1" flipV="1">
            <a:off x="11178072" y="0"/>
            <a:ext cx="1013927" cy="590168"/>
          </a:xfrm>
          <a:custGeom>
            <a:avLst/>
            <a:gdLst>
              <a:gd name="connsiteX0" fmla="*/ 1282733 w 1282733"/>
              <a:gd name="connsiteY0" fmla="*/ 590168 h 590168"/>
              <a:gd name="connsiteX1" fmla="*/ 45754 w 1282733"/>
              <a:gd name="connsiteY1" fmla="*/ 590168 h 590168"/>
              <a:gd name="connsiteX2" fmla="*/ 0 w 1282733"/>
              <a:gd name="connsiteY2" fmla="*/ 589811 h 590168"/>
              <a:gd name="connsiteX3" fmla="*/ 0 w 1282733"/>
              <a:gd name="connsiteY3" fmla="*/ 0 h 590168"/>
              <a:gd name="connsiteX4" fmla="*/ 745964 w 1282733"/>
              <a:gd name="connsiteY4" fmla="*/ 0 h 590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33" h="590168">
                <a:moveTo>
                  <a:pt x="1282733" y="590168"/>
                </a:moveTo>
                <a:lnTo>
                  <a:pt x="45754" y="590168"/>
                </a:lnTo>
                <a:lnTo>
                  <a:pt x="0" y="589811"/>
                </a:lnTo>
                <a:lnTo>
                  <a:pt x="0" y="0"/>
                </a:lnTo>
                <a:lnTo>
                  <a:pt x="745964" y="0"/>
                </a:lnTo>
                <a:close/>
              </a:path>
            </a:pathLst>
          </a:custGeom>
          <a:solidFill>
            <a:srgbClr val="3F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2" name="그룹 41">
            <a:extLst>
              <a:ext uri="{FF2B5EF4-FFF2-40B4-BE49-F238E27FC236}">
                <a16:creationId xmlns:a16="http://schemas.microsoft.com/office/drawing/2014/main" id="{9FDCA61F-1E5A-498E-9064-47895C28D5AE}"/>
              </a:ext>
            </a:extLst>
          </p:cNvPr>
          <p:cNvGrpSpPr/>
          <p:nvPr/>
        </p:nvGrpSpPr>
        <p:grpSpPr>
          <a:xfrm>
            <a:off x="0" y="-208"/>
            <a:ext cx="1856792" cy="589487"/>
            <a:chOff x="0" y="-208"/>
            <a:chExt cx="2098040" cy="589487"/>
          </a:xfrm>
        </p:grpSpPr>
        <p:sp>
          <p:nvSpPr>
            <p:cNvPr id="41" name="이등변 삼각형 40">
              <a:extLst>
                <a:ext uri="{FF2B5EF4-FFF2-40B4-BE49-F238E27FC236}">
                  <a16:creationId xmlns:a16="http://schemas.microsoft.com/office/drawing/2014/main" id="{54A6B931-5BB7-491C-A347-FC382F40ADAC}"/>
                </a:ext>
              </a:extLst>
            </p:cNvPr>
            <p:cNvSpPr/>
            <p:nvPr/>
          </p:nvSpPr>
          <p:spPr>
            <a:xfrm flipV="1">
              <a:off x="0" y="-208"/>
              <a:ext cx="1663700" cy="586947"/>
            </a:xfrm>
            <a:prstGeom prst="triangle">
              <a:avLst>
                <a:gd name="adj" fmla="val 53884"/>
              </a:avLst>
            </a:prstGeom>
            <a:solidFill>
              <a:srgbClr val="427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이등변 삼각형 39">
              <a:extLst>
                <a:ext uri="{FF2B5EF4-FFF2-40B4-BE49-F238E27FC236}">
                  <a16:creationId xmlns:a16="http://schemas.microsoft.com/office/drawing/2014/main" id="{1EC1499A-A33B-4955-BF14-E09997A1AF74}"/>
                </a:ext>
              </a:extLst>
            </p:cNvPr>
            <p:cNvSpPr/>
            <p:nvPr/>
          </p:nvSpPr>
          <p:spPr>
            <a:xfrm>
              <a:off x="889000" y="0"/>
              <a:ext cx="1209040" cy="589279"/>
            </a:xfrm>
            <a:prstGeom prst="triangle">
              <a:avLst>
                <a:gd name="adj" fmla="val 63386"/>
              </a:avLst>
            </a:prstGeom>
            <a:solidFill>
              <a:srgbClr val="396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5" name="그룹 4">
            <a:extLst>
              <a:ext uri="{FF2B5EF4-FFF2-40B4-BE49-F238E27FC236}">
                <a16:creationId xmlns:a16="http://schemas.microsoft.com/office/drawing/2014/main" id="{16CCF784-2550-47D1-8C0D-136EF98B832D}"/>
              </a:ext>
            </a:extLst>
          </p:cNvPr>
          <p:cNvGrpSpPr/>
          <p:nvPr/>
        </p:nvGrpSpPr>
        <p:grpSpPr>
          <a:xfrm rot="5400000">
            <a:off x="-140414" y="142953"/>
            <a:ext cx="1176566" cy="895739"/>
            <a:chOff x="0" y="4954554"/>
            <a:chExt cx="4650540" cy="1903446"/>
          </a:xfrm>
          <a:effectLst>
            <a:outerShdw blurRad="50800" dist="38100" dir="2700000" algn="tl" rotWithShape="0">
              <a:prstClr val="black">
                <a:alpha val="40000"/>
              </a:prstClr>
            </a:outerShdw>
          </a:effectLst>
        </p:grpSpPr>
        <p:sp>
          <p:nvSpPr>
            <p:cNvPr id="2" name="자유형: 도형 1">
              <a:extLst>
                <a:ext uri="{FF2B5EF4-FFF2-40B4-BE49-F238E27FC236}">
                  <a16:creationId xmlns:a16="http://schemas.microsoft.com/office/drawing/2014/main" id="{79F47519-C0CC-42D3-BC73-522A201FD958}"/>
                </a:ext>
              </a:extLst>
            </p:cNvPr>
            <p:cNvSpPr/>
            <p:nvPr/>
          </p:nvSpPr>
          <p:spPr>
            <a:xfrm>
              <a:off x="6260" y="4954554"/>
              <a:ext cx="2322140" cy="1903445"/>
            </a:xfrm>
            <a:custGeom>
              <a:avLst/>
              <a:gdLst>
                <a:gd name="connsiteX0" fmla="*/ 1080000 w 1082351"/>
                <a:gd name="connsiteY0" fmla="*/ 0 h 2006081"/>
                <a:gd name="connsiteX1" fmla="*/ 1082351 w 1082351"/>
                <a:gd name="connsiteY1" fmla="*/ 4367 h 2006081"/>
                <a:gd name="connsiteX2" fmla="*/ 1082351 w 1082351"/>
                <a:gd name="connsiteY2" fmla="*/ 2006081 h 2006081"/>
                <a:gd name="connsiteX3" fmla="*/ 0 w 1082351"/>
                <a:gd name="connsiteY3" fmla="*/ 2006081 h 2006081"/>
              </a:gdLst>
              <a:ahLst/>
              <a:cxnLst>
                <a:cxn ang="0">
                  <a:pos x="connsiteX0" y="connsiteY0"/>
                </a:cxn>
                <a:cxn ang="0">
                  <a:pos x="connsiteX1" y="connsiteY1"/>
                </a:cxn>
                <a:cxn ang="0">
                  <a:pos x="connsiteX2" y="connsiteY2"/>
                </a:cxn>
                <a:cxn ang="0">
                  <a:pos x="connsiteX3" y="connsiteY3"/>
                </a:cxn>
              </a:cxnLst>
              <a:rect l="l" t="t" r="r" b="b"/>
              <a:pathLst>
                <a:path w="1082351" h="2006081">
                  <a:moveTo>
                    <a:pt x="1080000" y="0"/>
                  </a:moveTo>
                  <a:lnTo>
                    <a:pt x="1082351" y="4367"/>
                  </a:lnTo>
                  <a:lnTo>
                    <a:pt x="1082351" y="2006081"/>
                  </a:lnTo>
                  <a:lnTo>
                    <a:pt x="0" y="2006081"/>
                  </a:lnTo>
                  <a:close/>
                </a:path>
              </a:pathLst>
            </a:custGeom>
            <a:solidFill>
              <a:srgbClr val="5389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 name="자유형: 도형 2">
              <a:extLst>
                <a:ext uri="{FF2B5EF4-FFF2-40B4-BE49-F238E27FC236}">
                  <a16:creationId xmlns:a16="http://schemas.microsoft.com/office/drawing/2014/main" id="{F1B91DD1-1BF9-4906-BD04-5F0A3FB571CF}"/>
                </a:ext>
              </a:extLst>
            </p:cNvPr>
            <p:cNvSpPr/>
            <p:nvPr/>
          </p:nvSpPr>
          <p:spPr>
            <a:xfrm flipH="1">
              <a:off x="2328400" y="4954554"/>
              <a:ext cx="2322140" cy="1903445"/>
            </a:xfrm>
            <a:custGeom>
              <a:avLst/>
              <a:gdLst>
                <a:gd name="connsiteX0" fmla="*/ 1080000 w 1082351"/>
                <a:gd name="connsiteY0" fmla="*/ 0 h 2006081"/>
                <a:gd name="connsiteX1" fmla="*/ 1082351 w 1082351"/>
                <a:gd name="connsiteY1" fmla="*/ 4367 h 2006081"/>
                <a:gd name="connsiteX2" fmla="*/ 1082351 w 1082351"/>
                <a:gd name="connsiteY2" fmla="*/ 2006081 h 2006081"/>
                <a:gd name="connsiteX3" fmla="*/ 0 w 1082351"/>
                <a:gd name="connsiteY3" fmla="*/ 2006081 h 2006081"/>
              </a:gdLst>
              <a:ahLst/>
              <a:cxnLst>
                <a:cxn ang="0">
                  <a:pos x="connsiteX0" y="connsiteY0"/>
                </a:cxn>
                <a:cxn ang="0">
                  <a:pos x="connsiteX1" y="connsiteY1"/>
                </a:cxn>
                <a:cxn ang="0">
                  <a:pos x="connsiteX2" y="connsiteY2"/>
                </a:cxn>
                <a:cxn ang="0">
                  <a:pos x="connsiteX3" y="connsiteY3"/>
                </a:cxn>
              </a:cxnLst>
              <a:rect l="l" t="t" r="r" b="b"/>
              <a:pathLst>
                <a:path w="1082351" h="2006081">
                  <a:moveTo>
                    <a:pt x="1080000" y="0"/>
                  </a:moveTo>
                  <a:lnTo>
                    <a:pt x="1082351" y="4367"/>
                  </a:lnTo>
                  <a:lnTo>
                    <a:pt x="1082351" y="2006081"/>
                  </a:lnTo>
                  <a:lnTo>
                    <a:pt x="0" y="2006081"/>
                  </a:lnTo>
                  <a:close/>
                </a:path>
              </a:pathLst>
            </a:custGeom>
            <a:solidFill>
              <a:srgbClr val="3A62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4" name="이등변 삼각형 3">
              <a:extLst>
                <a:ext uri="{FF2B5EF4-FFF2-40B4-BE49-F238E27FC236}">
                  <a16:creationId xmlns:a16="http://schemas.microsoft.com/office/drawing/2014/main" id="{31CE2142-0977-4DB5-948B-EF5423F39F8E}"/>
                </a:ext>
              </a:extLst>
            </p:cNvPr>
            <p:cNvSpPr/>
            <p:nvPr/>
          </p:nvSpPr>
          <p:spPr>
            <a:xfrm>
              <a:off x="0" y="6448184"/>
              <a:ext cx="4650539" cy="409816"/>
            </a:xfrm>
            <a:prstGeom prst="triangle">
              <a:avLst>
                <a:gd name="adj" fmla="val 50109"/>
              </a:avLst>
            </a:prstGeom>
            <a:solidFill>
              <a:srgbClr val="4455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grpSp>
      <p:sp>
        <p:nvSpPr>
          <p:cNvPr id="45" name="내용 개체 틀 1">
            <a:extLst>
              <a:ext uri="{FF2B5EF4-FFF2-40B4-BE49-F238E27FC236}">
                <a16:creationId xmlns:a16="http://schemas.microsoft.com/office/drawing/2014/main" id="{AE9C088C-C9FF-40FD-BE54-4478FA93C9BD}"/>
              </a:ext>
            </a:extLst>
          </p:cNvPr>
          <p:cNvSpPr txBox="1">
            <a:spLocks/>
          </p:cNvSpPr>
          <p:nvPr/>
        </p:nvSpPr>
        <p:spPr>
          <a:xfrm>
            <a:off x="873124" y="1318731"/>
            <a:ext cx="10156421" cy="5124426"/>
          </a:xfrm>
          <a:prstGeom prst="rect">
            <a:avLst/>
          </a:prstGeom>
        </p:spPr>
        <p:txBody>
          <a:bodyPr anchor="ctr">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pPr>
            <a:endParaRPr lang="en-US" altLang="ko-KR" sz="2400" dirty="0">
              <a:latin typeface="Arial Narrow" panose="020B0606020202030204" pitchFamily="34" charset="0"/>
            </a:endParaRPr>
          </a:p>
        </p:txBody>
      </p:sp>
      <p:sp>
        <p:nvSpPr>
          <p:cNvPr id="18" name="TextBox 17">
            <a:extLst>
              <a:ext uri="{FF2B5EF4-FFF2-40B4-BE49-F238E27FC236}">
                <a16:creationId xmlns:a16="http://schemas.microsoft.com/office/drawing/2014/main" id="{D550320F-7D29-408E-9E61-2893A2B0BB64}"/>
              </a:ext>
            </a:extLst>
          </p:cNvPr>
          <p:cNvSpPr txBox="1"/>
          <p:nvPr/>
        </p:nvSpPr>
        <p:spPr>
          <a:xfrm>
            <a:off x="692434" y="-21785"/>
            <a:ext cx="5511009" cy="584775"/>
          </a:xfrm>
          <a:prstGeom prst="rect">
            <a:avLst/>
          </a:prstGeom>
          <a:noFill/>
        </p:spPr>
        <p:txBody>
          <a:bodyPr wrap="square" rtlCol="0">
            <a:spAutoFit/>
          </a:bodyPr>
          <a:lstStyle/>
          <a:p>
            <a:r>
              <a:rPr lang="en-US" altLang="ko-KR" sz="3200" dirty="0">
                <a:solidFill>
                  <a:schemeClr val="bg1"/>
                </a:solidFill>
                <a:effectLst>
                  <a:outerShdw blurRad="38100" dist="38100" dir="2700000" algn="tl">
                    <a:srgbClr val="000000">
                      <a:alpha val="43137"/>
                    </a:srgbClr>
                  </a:outerShdw>
                </a:effectLst>
                <a:latin typeface="+mj-lt"/>
                <a:ea typeface="나눔고딕 ExtraBold" panose="020D0904000000000000" pitchFamily="50" charset="-127"/>
              </a:rPr>
              <a:t>Our company ‘s</a:t>
            </a:r>
            <a:endParaRPr lang="ko-KR" altLang="en-US" sz="3200" dirty="0">
              <a:solidFill>
                <a:schemeClr val="bg1"/>
              </a:solidFill>
              <a:effectLst>
                <a:outerShdw blurRad="38100" dist="38100" dir="2700000" algn="tl">
                  <a:srgbClr val="000000">
                    <a:alpha val="43137"/>
                  </a:srgbClr>
                </a:outerShdw>
              </a:effectLst>
              <a:latin typeface="+mj-lt"/>
              <a:ea typeface="나눔고딕 ExtraBold" panose="020D0904000000000000" pitchFamily="50" charset="-127"/>
            </a:endParaRPr>
          </a:p>
        </p:txBody>
      </p:sp>
      <p:sp>
        <p:nvSpPr>
          <p:cNvPr id="21" name="TextBox 20">
            <a:extLst>
              <a:ext uri="{FF2B5EF4-FFF2-40B4-BE49-F238E27FC236}">
                <a16:creationId xmlns:a16="http://schemas.microsoft.com/office/drawing/2014/main" id="{85182BAB-DB4D-4A0E-A1A4-BFED12606468}"/>
              </a:ext>
            </a:extLst>
          </p:cNvPr>
          <p:cNvSpPr txBox="1"/>
          <p:nvPr/>
        </p:nvSpPr>
        <p:spPr>
          <a:xfrm>
            <a:off x="4045506" y="1240818"/>
            <a:ext cx="5511009" cy="830997"/>
          </a:xfrm>
          <a:prstGeom prst="rect">
            <a:avLst/>
          </a:prstGeom>
          <a:noFill/>
        </p:spPr>
        <p:txBody>
          <a:bodyPr wrap="square" rtlCol="0">
            <a:spAutoFit/>
          </a:bodyPr>
          <a:lstStyle/>
          <a:p>
            <a:r>
              <a:rPr lang="en-US" altLang="ko-KR" sz="4800" dirty="0">
                <a:ln w="0"/>
                <a:solidFill>
                  <a:srgbClr val="217FC4"/>
                </a:solidFill>
                <a:effectLst>
                  <a:outerShdw blurRad="38100" dist="25400" dir="5400000" algn="ctr" rotWithShape="0">
                    <a:srgbClr val="6E747A">
                      <a:alpha val="43000"/>
                    </a:srgbClr>
                  </a:outerShdw>
                </a:effectLst>
                <a:latin typeface="+mj-lt"/>
                <a:ea typeface="나눔고딕 ExtraBold" panose="020D0904000000000000" pitchFamily="50" charset="-127"/>
              </a:rPr>
              <a:t>S</a:t>
            </a:r>
            <a:r>
              <a:rPr lang="en-US" altLang="ko-KR" sz="4800" dirty="0">
                <a:ln w="0"/>
                <a:solidFill>
                  <a:schemeClr val="accent1"/>
                </a:solidFill>
                <a:effectLst>
                  <a:outerShdw blurRad="38100" dist="25400" dir="5400000" algn="ctr" rotWithShape="0">
                    <a:srgbClr val="6E747A">
                      <a:alpha val="43000"/>
                    </a:srgbClr>
                  </a:outerShdw>
                </a:effectLst>
                <a:latin typeface="+mj-lt"/>
                <a:ea typeface="나눔고딕 ExtraBold" panose="020D0904000000000000" pitchFamily="50" charset="-127"/>
              </a:rPr>
              <a:t>e</a:t>
            </a:r>
            <a:r>
              <a:rPr lang="en-US" altLang="ko-KR" sz="4800" dirty="0">
                <a:ln w="0"/>
                <a:solidFill>
                  <a:srgbClr val="E83421"/>
                </a:solidFill>
                <a:effectLst>
                  <a:outerShdw blurRad="38100" dist="25400" dir="5400000" algn="ctr" rotWithShape="0">
                    <a:srgbClr val="6E747A">
                      <a:alpha val="43000"/>
                    </a:srgbClr>
                  </a:outerShdw>
                </a:effectLst>
                <a:latin typeface="+mj-lt"/>
                <a:ea typeface="나눔고딕 ExtraBold" panose="020D0904000000000000" pitchFamily="50" charset="-127"/>
              </a:rPr>
              <a:t>j</a:t>
            </a:r>
            <a:r>
              <a:rPr lang="en-US" altLang="ko-KR" sz="4800" dirty="0">
                <a:ln w="0"/>
                <a:solidFill>
                  <a:schemeClr val="accent1"/>
                </a:solidFill>
                <a:effectLst>
                  <a:outerShdw blurRad="38100" dist="25400" dir="5400000" algn="ctr" rotWithShape="0">
                    <a:srgbClr val="6E747A">
                      <a:alpha val="43000"/>
                    </a:srgbClr>
                  </a:outerShdw>
                </a:effectLst>
                <a:latin typeface="+mj-lt"/>
                <a:ea typeface="나눔고딕 ExtraBold" panose="020D0904000000000000" pitchFamily="50" charset="-127"/>
              </a:rPr>
              <a:t>ong </a:t>
            </a:r>
            <a:r>
              <a:rPr lang="en-US" altLang="ko-KR" sz="4800" dirty="0" err="1">
                <a:ln w="0"/>
                <a:solidFill>
                  <a:schemeClr val="accent1"/>
                </a:solidFill>
                <a:effectLst>
                  <a:outerShdw blurRad="38100" dist="25400" dir="5400000" algn="ctr" rotWithShape="0">
                    <a:srgbClr val="6E747A">
                      <a:alpha val="43000"/>
                    </a:srgbClr>
                  </a:outerShdw>
                </a:effectLst>
                <a:latin typeface="+mj-lt"/>
                <a:ea typeface="나눔고딕 ExtraBold" panose="020D0904000000000000" pitchFamily="50" charset="-127"/>
              </a:rPr>
              <a:t>medix</a:t>
            </a:r>
            <a:endParaRPr lang="ko-KR" altLang="en-US" sz="4800" dirty="0">
              <a:ln w="0"/>
              <a:solidFill>
                <a:schemeClr val="accent1"/>
              </a:solidFill>
              <a:effectLst>
                <a:outerShdw blurRad="38100" dist="25400" dir="5400000" algn="ctr" rotWithShape="0">
                  <a:srgbClr val="6E747A">
                    <a:alpha val="43000"/>
                  </a:srgbClr>
                </a:outerShdw>
              </a:effectLst>
              <a:latin typeface="+mj-lt"/>
              <a:ea typeface="나눔고딕 ExtraBold" panose="020D0904000000000000" pitchFamily="50" charset="-127"/>
            </a:endParaRPr>
          </a:p>
        </p:txBody>
      </p:sp>
      <p:sp>
        <p:nvSpPr>
          <p:cNvPr id="22" name="TextBox 21">
            <a:extLst>
              <a:ext uri="{FF2B5EF4-FFF2-40B4-BE49-F238E27FC236}">
                <a16:creationId xmlns:a16="http://schemas.microsoft.com/office/drawing/2014/main" id="{222902EC-EA21-4A2F-869E-8DB2BB08B1C2}"/>
              </a:ext>
            </a:extLst>
          </p:cNvPr>
          <p:cNvSpPr txBox="1"/>
          <p:nvPr/>
        </p:nvSpPr>
        <p:spPr>
          <a:xfrm>
            <a:off x="2497643" y="2495476"/>
            <a:ext cx="5555239" cy="3911840"/>
          </a:xfrm>
          <a:prstGeom prst="rect">
            <a:avLst/>
          </a:prstGeom>
          <a:noFill/>
        </p:spPr>
        <p:txBody>
          <a:bodyPr wrap="none" rtlCol="0" anchor="ctr">
            <a:spAutoFit/>
          </a:bodyPr>
          <a:lstStyle/>
          <a:p>
            <a:pPr>
              <a:lnSpc>
                <a:spcPct val="150000"/>
              </a:lnSpc>
              <a:spcBef>
                <a:spcPts val="600"/>
              </a:spcBef>
              <a:buNone/>
            </a:pPr>
            <a:r>
              <a:rPr lang="en-US" altLang="ko-KR" sz="1800" dirty="0">
                <a:solidFill>
                  <a:srgbClr val="497EA9"/>
                </a:solidFill>
                <a:latin typeface="+mj-lt"/>
                <a:ea typeface="맑은 고딕" panose="020B0503020000020004" pitchFamily="50" charset="-127"/>
              </a:rPr>
              <a:t>Address:</a:t>
            </a:r>
          </a:p>
          <a:p>
            <a:pPr>
              <a:lnSpc>
                <a:spcPct val="150000"/>
              </a:lnSpc>
              <a:spcBef>
                <a:spcPts val="600"/>
              </a:spcBef>
              <a:buNone/>
            </a:pPr>
            <a:r>
              <a:rPr lang="en-US" altLang="ko-KR" sz="1800" dirty="0">
                <a:latin typeface="+mj-lt"/>
                <a:ea typeface="맑은 고딕" panose="020B0503020000020004" pitchFamily="50" charset="-127"/>
              </a:rPr>
              <a:t>134, </a:t>
            </a:r>
            <a:r>
              <a:rPr lang="en-US" altLang="ko-KR" sz="1800" dirty="0" err="1">
                <a:latin typeface="+mj-lt"/>
                <a:ea typeface="맑은 고딕" panose="020B0503020000020004" pitchFamily="50" charset="-127"/>
              </a:rPr>
              <a:t>Dongnam-ro</a:t>
            </a:r>
            <a:r>
              <a:rPr lang="en-US" altLang="ko-KR" sz="1800" dirty="0">
                <a:latin typeface="+mj-lt"/>
                <a:ea typeface="맑은 고딕" panose="020B0503020000020004" pitchFamily="50" charset="-127"/>
              </a:rPr>
              <a:t>, </a:t>
            </a:r>
            <a:r>
              <a:rPr lang="en-US" altLang="ko-KR" sz="1800" dirty="0" err="1">
                <a:latin typeface="+mj-lt"/>
                <a:ea typeface="맑은 고딕" panose="020B0503020000020004" pitchFamily="50" charset="-127"/>
              </a:rPr>
              <a:t>Songpa-gu</a:t>
            </a:r>
            <a:r>
              <a:rPr lang="en-US" altLang="ko-KR" sz="1800" dirty="0">
                <a:latin typeface="+mj-lt"/>
                <a:ea typeface="맑은 고딕" panose="020B0503020000020004" pitchFamily="50" charset="-127"/>
              </a:rPr>
              <a:t>, Seoul, Korea</a:t>
            </a:r>
          </a:p>
          <a:p>
            <a:pPr>
              <a:lnSpc>
                <a:spcPct val="150000"/>
              </a:lnSpc>
              <a:spcBef>
                <a:spcPts val="600"/>
              </a:spcBef>
              <a:buNone/>
            </a:pPr>
            <a:r>
              <a:rPr lang="en-US" altLang="ko-KR" sz="1800" dirty="0">
                <a:latin typeface="+mj-lt"/>
                <a:ea typeface="맑은 고딕" panose="020B0503020000020004" pitchFamily="50" charset="-127"/>
              </a:rPr>
              <a:t> (</a:t>
            </a:r>
            <a:r>
              <a:rPr lang="en-US" altLang="ko-KR" sz="1800" dirty="0" err="1">
                <a:latin typeface="+mj-lt"/>
                <a:ea typeface="맑은 고딕" panose="020B0503020000020004" pitchFamily="50" charset="-127"/>
              </a:rPr>
              <a:t>Munjeong</a:t>
            </a:r>
            <a:r>
              <a:rPr lang="en-US" altLang="ko-KR" sz="1800" dirty="0">
                <a:latin typeface="+mj-lt"/>
                <a:ea typeface="맑은 고딕" panose="020B0503020000020004" pitchFamily="50" charset="-127"/>
              </a:rPr>
              <a:t> dong, </a:t>
            </a:r>
            <a:r>
              <a:rPr lang="en-US" altLang="ko-KR" sz="1800" dirty="0" err="1">
                <a:latin typeface="+mj-lt"/>
                <a:ea typeface="맑은 고딕" panose="020B0503020000020004" pitchFamily="50" charset="-127"/>
              </a:rPr>
              <a:t>Myungno</a:t>
            </a:r>
            <a:r>
              <a:rPr lang="en-US" altLang="ko-KR" sz="1800" dirty="0">
                <a:latin typeface="+mj-lt"/>
                <a:ea typeface="맑은 고딕" panose="020B0503020000020004" pitchFamily="50" charset="-127"/>
              </a:rPr>
              <a:t> Building 6</a:t>
            </a:r>
            <a:r>
              <a:rPr lang="en-US" altLang="ko-KR" sz="1800" baseline="30000" dirty="0">
                <a:latin typeface="+mj-lt"/>
                <a:ea typeface="맑은 고딕" panose="020B0503020000020004" pitchFamily="50" charset="-127"/>
              </a:rPr>
              <a:t>th</a:t>
            </a:r>
            <a:r>
              <a:rPr lang="en-US" altLang="ko-KR" sz="1800" dirty="0">
                <a:latin typeface="+mj-lt"/>
                <a:ea typeface="맑은 고딕" panose="020B0503020000020004" pitchFamily="50" charset="-127"/>
              </a:rPr>
              <a:t> FL)</a:t>
            </a:r>
          </a:p>
          <a:p>
            <a:pPr>
              <a:lnSpc>
                <a:spcPct val="150000"/>
              </a:lnSpc>
              <a:spcBef>
                <a:spcPts val="600"/>
              </a:spcBef>
              <a:buNone/>
            </a:pPr>
            <a:endParaRPr lang="en-US" altLang="ko-KR" sz="1800" dirty="0">
              <a:latin typeface="+mj-lt"/>
              <a:ea typeface="맑은 고딕" panose="020B0503020000020004" pitchFamily="50" charset="-127"/>
            </a:endParaRPr>
          </a:p>
          <a:p>
            <a:pPr>
              <a:lnSpc>
                <a:spcPct val="150000"/>
              </a:lnSpc>
              <a:spcBef>
                <a:spcPts val="600"/>
              </a:spcBef>
              <a:buNone/>
            </a:pPr>
            <a:r>
              <a:rPr lang="en-US" altLang="ko-KR" sz="1800" dirty="0">
                <a:solidFill>
                  <a:srgbClr val="4D4A86"/>
                </a:solidFill>
                <a:latin typeface="+mj-lt"/>
                <a:ea typeface="맑은 고딕" panose="020B0503020000020004" pitchFamily="50" charset="-127"/>
              </a:rPr>
              <a:t>Tel.  : </a:t>
            </a:r>
            <a:r>
              <a:rPr lang="en-US" altLang="ko-KR" sz="1800" dirty="0">
                <a:latin typeface="+mj-lt"/>
                <a:ea typeface="맑은 고딕" panose="020B0503020000020004" pitchFamily="50" charset="-127"/>
              </a:rPr>
              <a:t>+82.(02).404.2920 </a:t>
            </a:r>
          </a:p>
          <a:p>
            <a:pPr>
              <a:lnSpc>
                <a:spcPct val="150000"/>
              </a:lnSpc>
              <a:spcBef>
                <a:spcPts val="600"/>
              </a:spcBef>
              <a:buNone/>
            </a:pPr>
            <a:r>
              <a:rPr lang="en-US" altLang="ko-KR" sz="1800" dirty="0">
                <a:solidFill>
                  <a:srgbClr val="6A5290"/>
                </a:solidFill>
                <a:latin typeface="+mj-lt"/>
                <a:ea typeface="맑은 고딕" panose="020B0503020000020004" pitchFamily="50" charset="-127"/>
              </a:rPr>
              <a:t>Fax. </a:t>
            </a:r>
            <a:r>
              <a:rPr lang="en-US" altLang="ko-KR" dirty="0">
                <a:solidFill>
                  <a:srgbClr val="6A5290"/>
                </a:solidFill>
                <a:latin typeface="+mj-lt"/>
                <a:ea typeface="맑은 고딕" panose="020B0503020000020004" pitchFamily="50" charset="-127"/>
              </a:rPr>
              <a:t>: </a:t>
            </a:r>
            <a:r>
              <a:rPr lang="en-US" altLang="ko-KR" sz="1800" dirty="0">
                <a:latin typeface="+mj-lt"/>
                <a:ea typeface="맑은 고딕" panose="020B0503020000020004" pitchFamily="50" charset="-127"/>
              </a:rPr>
              <a:t>+82.(02).404.2991</a:t>
            </a:r>
          </a:p>
          <a:p>
            <a:pPr>
              <a:lnSpc>
                <a:spcPct val="150000"/>
              </a:lnSpc>
              <a:spcBef>
                <a:spcPts val="600"/>
              </a:spcBef>
              <a:buNone/>
            </a:pPr>
            <a:r>
              <a:rPr lang="en-US" altLang="ko-KR" dirty="0">
                <a:solidFill>
                  <a:srgbClr val="008A83"/>
                </a:solidFill>
                <a:latin typeface="+mj-lt"/>
                <a:ea typeface="맑은 고딕" panose="020B0503020000020004" pitchFamily="50" charset="-127"/>
              </a:rPr>
              <a:t>Web site : </a:t>
            </a:r>
            <a:r>
              <a:rPr lang="en-US" altLang="ko-KR" dirty="0">
                <a:hlinkClick r:id="rId2"/>
              </a:rPr>
              <a:t>(sejongmedix.co.kr)</a:t>
            </a:r>
            <a:endParaRPr lang="en-US" altLang="ko-KR" dirty="0"/>
          </a:p>
          <a:p>
            <a:pPr>
              <a:lnSpc>
                <a:spcPct val="150000"/>
              </a:lnSpc>
              <a:spcBef>
                <a:spcPts val="600"/>
              </a:spcBef>
              <a:buNone/>
            </a:pPr>
            <a:endParaRPr lang="ko-KR" altLang="en-US" dirty="0">
              <a:latin typeface="+mj-lt"/>
            </a:endParaRPr>
          </a:p>
        </p:txBody>
      </p:sp>
      <p:pic>
        <p:nvPicPr>
          <p:cNvPr id="23" name="그림 22">
            <a:extLst>
              <a:ext uri="{FF2B5EF4-FFF2-40B4-BE49-F238E27FC236}">
                <a16:creationId xmlns:a16="http://schemas.microsoft.com/office/drawing/2014/main" id="{5E0648BD-46D0-4A96-86EE-308540348AA5}"/>
              </a:ext>
            </a:extLst>
          </p:cNvPr>
          <p:cNvPicPr>
            <a:picLocks noChangeAspect="1"/>
          </p:cNvPicPr>
          <p:nvPr/>
        </p:nvPicPr>
        <p:blipFill rotWithShape="1">
          <a:blip r:embed="rId3">
            <a:extLst>
              <a:ext uri="{28A0092B-C50C-407E-A947-70E740481C1C}">
                <a14:useLocalDpi xmlns:a14="http://schemas.microsoft.com/office/drawing/2010/main" val="0"/>
              </a:ext>
            </a:extLst>
          </a:blip>
          <a:srcRect l="17159" t="26905" r="15608" b="22588"/>
          <a:stretch/>
        </p:blipFill>
        <p:spPr>
          <a:xfrm>
            <a:off x="2520258" y="1006765"/>
            <a:ext cx="1440859" cy="1082446"/>
          </a:xfrm>
          <a:prstGeom prst="rect">
            <a:avLst/>
          </a:prstGeom>
        </p:spPr>
      </p:pic>
    </p:spTree>
    <p:extLst>
      <p:ext uri="{BB962C8B-B14F-4D97-AF65-F5344CB8AC3E}">
        <p14:creationId xmlns:p14="http://schemas.microsoft.com/office/powerpoint/2010/main" val="390061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이등변 삼각형 2">
            <a:extLst>
              <a:ext uri="{FF2B5EF4-FFF2-40B4-BE49-F238E27FC236}">
                <a16:creationId xmlns:a16="http://schemas.microsoft.com/office/drawing/2014/main" id="{0AB79E3F-A780-4C46-8651-2C01810696AF}"/>
              </a:ext>
            </a:extLst>
          </p:cNvPr>
          <p:cNvSpPr/>
          <p:nvPr/>
        </p:nvSpPr>
        <p:spPr>
          <a:xfrm>
            <a:off x="3589174" y="3927500"/>
            <a:ext cx="4976327" cy="2933767"/>
          </a:xfrm>
          <a:prstGeom prst="triangle">
            <a:avLst/>
          </a:prstGeom>
          <a:solidFill>
            <a:srgbClr val="3E6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Box 4">
            <a:extLst>
              <a:ext uri="{FF2B5EF4-FFF2-40B4-BE49-F238E27FC236}">
                <a16:creationId xmlns:a16="http://schemas.microsoft.com/office/drawing/2014/main" id="{92088B0C-B176-42CC-B8C9-96D54977C2DB}"/>
              </a:ext>
            </a:extLst>
          </p:cNvPr>
          <p:cNvSpPr txBox="1"/>
          <p:nvPr/>
        </p:nvSpPr>
        <p:spPr>
          <a:xfrm>
            <a:off x="1842917" y="2921168"/>
            <a:ext cx="8506406" cy="1015663"/>
          </a:xfrm>
          <a:prstGeom prst="rect">
            <a:avLst/>
          </a:prstGeom>
          <a:noFill/>
        </p:spPr>
        <p:txBody>
          <a:bodyPr wrap="square">
            <a:spAutoFit/>
          </a:bodyPr>
          <a:lstStyle/>
          <a:p>
            <a:pPr algn="ctr">
              <a:defRPr/>
            </a:pPr>
            <a:r>
              <a:rPr lang="en-US" altLang="ko-KR" sz="6000" spc="-50" dirty="0">
                <a:solidFill>
                  <a:schemeClr val="bg1"/>
                </a:solidFill>
                <a:effectLst>
                  <a:outerShdw blurRad="50800" dist="38100" dir="5400000" algn="t" rotWithShape="0">
                    <a:prstClr val="black">
                      <a:alpha val="40000"/>
                    </a:prstClr>
                  </a:outerShdw>
                  <a:reflection blurRad="6350" stA="55000" endA="300" endPos="45500" dir="5400000" sy="-100000" algn="bl" rotWithShape="0"/>
                </a:effectLst>
                <a:latin typeface="나눔고딕 ExtraBold" panose="020D0904000000000000" pitchFamily="50" charset="-127"/>
                <a:ea typeface="나눔고딕 ExtraBold" panose="020D0904000000000000" pitchFamily="50" charset="-127"/>
              </a:rPr>
              <a:t>Thank you</a:t>
            </a:r>
            <a:endParaRPr lang="ko-KR" altLang="en-US" sz="1100" spc="-50" dirty="0">
              <a:solidFill>
                <a:schemeClr val="bg1"/>
              </a:solidFill>
              <a:effectLst>
                <a:outerShdw blurRad="50800" dist="38100" dir="5400000" algn="t" rotWithShape="0">
                  <a:prstClr val="black">
                    <a:alpha val="40000"/>
                  </a:prstClr>
                </a:outerShdw>
                <a:reflection blurRad="6350" stA="55000" endA="300" endPos="45500" dir="5400000" sy="-100000" algn="bl" rotWithShape="0"/>
              </a:effectLst>
              <a:latin typeface="나눔고딕" panose="020D0604000000000000" pitchFamily="50" charset="-127"/>
              <a:ea typeface="나눔고딕" panose="020D0604000000000000" pitchFamily="50" charset="-127"/>
            </a:endParaRPr>
          </a:p>
        </p:txBody>
      </p:sp>
      <p:sp>
        <p:nvSpPr>
          <p:cNvPr id="2" name="이등변 삼각형 1">
            <a:extLst>
              <a:ext uri="{FF2B5EF4-FFF2-40B4-BE49-F238E27FC236}">
                <a16:creationId xmlns:a16="http://schemas.microsoft.com/office/drawing/2014/main" id="{891D915A-C0C9-4BC7-9EB7-500BD00326BB}"/>
              </a:ext>
            </a:extLst>
          </p:cNvPr>
          <p:cNvSpPr/>
          <p:nvPr/>
        </p:nvSpPr>
        <p:spPr>
          <a:xfrm>
            <a:off x="6068008" y="4842588"/>
            <a:ext cx="2609461" cy="1536518"/>
          </a:xfrm>
          <a:prstGeom prst="triangle">
            <a:avLst/>
          </a:prstGeom>
          <a:noFill/>
          <a:ln>
            <a:solidFill>
              <a:srgbClr val="8AADD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104140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20BAC33B-9D95-4284-8E5B-9DF36107A1BD}"/>
              </a:ext>
            </a:extLst>
          </p:cNvPr>
          <p:cNvSpPr/>
          <p:nvPr/>
        </p:nvSpPr>
        <p:spPr>
          <a:xfrm>
            <a:off x="0" y="-2255"/>
            <a:ext cx="11737910" cy="592423"/>
          </a:xfrm>
          <a:custGeom>
            <a:avLst/>
            <a:gdLst>
              <a:gd name="connsiteX0" fmla="*/ 0 w 11538342"/>
              <a:gd name="connsiteY0" fmla="*/ 0 h 592423"/>
              <a:gd name="connsiteX1" fmla="*/ 11538342 w 11538342"/>
              <a:gd name="connsiteY1" fmla="*/ 0 h 592423"/>
              <a:gd name="connsiteX2" fmla="*/ 11538342 w 11538342"/>
              <a:gd name="connsiteY2" fmla="*/ 592423 h 592423"/>
              <a:gd name="connsiteX3" fmla="*/ 0 w 11538342"/>
              <a:gd name="connsiteY3" fmla="*/ 592423 h 592423"/>
              <a:gd name="connsiteX4" fmla="*/ 0 w 11538342"/>
              <a:gd name="connsiteY4" fmla="*/ 0 h 592423"/>
              <a:gd name="connsiteX0" fmla="*/ 0 w 11538342"/>
              <a:gd name="connsiteY0" fmla="*/ 0 h 592423"/>
              <a:gd name="connsiteX1" fmla="*/ 11118464 w 11538342"/>
              <a:gd name="connsiteY1" fmla="*/ 0 h 592423"/>
              <a:gd name="connsiteX2" fmla="*/ 11538342 w 11538342"/>
              <a:gd name="connsiteY2" fmla="*/ 592423 h 592423"/>
              <a:gd name="connsiteX3" fmla="*/ 0 w 11538342"/>
              <a:gd name="connsiteY3" fmla="*/ 592423 h 592423"/>
              <a:gd name="connsiteX4" fmla="*/ 0 w 11538342"/>
              <a:gd name="connsiteY4" fmla="*/ 0 h 592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8342" h="592423">
                <a:moveTo>
                  <a:pt x="0" y="0"/>
                </a:moveTo>
                <a:lnTo>
                  <a:pt x="11118464" y="0"/>
                </a:lnTo>
                <a:lnTo>
                  <a:pt x="11538342" y="592423"/>
                </a:lnTo>
                <a:lnTo>
                  <a:pt x="0" y="592423"/>
                </a:lnTo>
                <a:lnTo>
                  <a:pt x="0" y="0"/>
                </a:lnTo>
                <a:close/>
              </a:path>
            </a:pathLst>
          </a:custGeom>
          <a:solidFill>
            <a:srgbClr val="619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6" name="직선 연결선 25">
            <a:extLst>
              <a:ext uri="{FF2B5EF4-FFF2-40B4-BE49-F238E27FC236}">
                <a16:creationId xmlns:a16="http://schemas.microsoft.com/office/drawing/2014/main" id="{F49D3EE0-12E2-49AD-892F-5607212BB176}"/>
              </a:ext>
            </a:extLst>
          </p:cNvPr>
          <p:cNvCxnSpPr>
            <a:cxnSpLocks/>
          </p:cNvCxnSpPr>
          <p:nvPr/>
        </p:nvCxnSpPr>
        <p:spPr>
          <a:xfrm>
            <a:off x="0" y="6489700"/>
            <a:ext cx="12192000" cy="0"/>
          </a:xfrm>
          <a:prstGeom prst="line">
            <a:avLst/>
          </a:prstGeom>
          <a:ln w="3175">
            <a:solidFill>
              <a:srgbClr val="89ADD1"/>
            </a:solidFill>
          </a:ln>
        </p:spPr>
        <p:style>
          <a:lnRef idx="1">
            <a:schemeClr val="accent1"/>
          </a:lnRef>
          <a:fillRef idx="0">
            <a:schemeClr val="accent1"/>
          </a:fillRef>
          <a:effectRef idx="0">
            <a:schemeClr val="accent1"/>
          </a:effectRef>
          <a:fontRef idx="minor">
            <a:schemeClr val="tx1"/>
          </a:fontRef>
        </p:style>
      </p:cxnSp>
      <p:sp>
        <p:nvSpPr>
          <p:cNvPr id="27" name="이등변 삼각형 26">
            <a:extLst>
              <a:ext uri="{FF2B5EF4-FFF2-40B4-BE49-F238E27FC236}">
                <a16:creationId xmlns:a16="http://schemas.microsoft.com/office/drawing/2014/main" id="{69873213-BB65-4E8E-9299-6201853BFC61}"/>
              </a:ext>
            </a:extLst>
          </p:cNvPr>
          <p:cNvSpPr/>
          <p:nvPr/>
        </p:nvSpPr>
        <p:spPr>
          <a:xfrm>
            <a:off x="11300282" y="6382132"/>
            <a:ext cx="769506" cy="475868"/>
          </a:xfrm>
          <a:prstGeom prst="triangle">
            <a:avLst/>
          </a:prstGeom>
          <a:solidFill>
            <a:srgbClr val="325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900" dirty="0"/>
              <a:t>2</a:t>
            </a:r>
            <a:endParaRPr lang="ko-KR" altLang="en-US" sz="900" dirty="0"/>
          </a:p>
        </p:txBody>
      </p:sp>
      <p:sp>
        <p:nvSpPr>
          <p:cNvPr id="31" name="이등변 삼각형 30">
            <a:extLst>
              <a:ext uri="{FF2B5EF4-FFF2-40B4-BE49-F238E27FC236}">
                <a16:creationId xmlns:a16="http://schemas.microsoft.com/office/drawing/2014/main" id="{5EC449B8-40BA-490D-8729-9CA7E1C92431}"/>
              </a:ext>
            </a:extLst>
          </p:cNvPr>
          <p:cNvSpPr/>
          <p:nvPr/>
        </p:nvSpPr>
        <p:spPr>
          <a:xfrm>
            <a:off x="11064549" y="139958"/>
            <a:ext cx="789993" cy="450209"/>
          </a:xfrm>
          <a:prstGeom prst="triangle">
            <a:avLst/>
          </a:prstGeom>
          <a:solidFill>
            <a:srgbClr val="497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자유형: 도형 29">
            <a:extLst>
              <a:ext uri="{FF2B5EF4-FFF2-40B4-BE49-F238E27FC236}">
                <a16:creationId xmlns:a16="http://schemas.microsoft.com/office/drawing/2014/main" id="{6B7FFBA9-0DEA-4FFB-9518-1AB3959CCC2C}"/>
              </a:ext>
            </a:extLst>
          </p:cNvPr>
          <p:cNvSpPr/>
          <p:nvPr/>
        </p:nvSpPr>
        <p:spPr>
          <a:xfrm flipH="1" flipV="1">
            <a:off x="11178072" y="0"/>
            <a:ext cx="1013927" cy="590168"/>
          </a:xfrm>
          <a:custGeom>
            <a:avLst/>
            <a:gdLst>
              <a:gd name="connsiteX0" fmla="*/ 1282733 w 1282733"/>
              <a:gd name="connsiteY0" fmla="*/ 590168 h 590168"/>
              <a:gd name="connsiteX1" fmla="*/ 45754 w 1282733"/>
              <a:gd name="connsiteY1" fmla="*/ 590168 h 590168"/>
              <a:gd name="connsiteX2" fmla="*/ 0 w 1282733"/>
              <a:gd name="connsiteY2" fmla="*/ 589811 h 590168"/>
              <a:gd name="connsiteX3" fmla="*/ 0 w 1282733"/>
              <a:gd name="connsiteY3" fmla="*/ 0 h 590168"/>
              <a:gd name="connsiteX4" fmla="*/ 745964 w 1282733"/>
              <a:gd name="connsiteY4" fmla="*/ 0 h 590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33" h="590168">
                <a:moveTo>
                  <a:pt x="1282733" y="590168"/>
                </a:moveTo>
                <a:lnTo>
                  <a:pt x="45754" y="590168"/>
                </a:lnTo>
                <a:lnTo>
                  <a:pt x="0" y="589811"/>
                </a:lnTo>
                <a:lnTo>
                  <a:pt x="0" y="0"/>
                </a:lnTo>
                <a:lnTo>
                  <a:pt x="745964" y="0"/>
                </a:lnTo>
                <a:close/>
              </a:path>
            </a:pathLst>
          </a:custGeom>
          <a:solidFill>
            <a:srgbClr val="3F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2" name="그룹 41">
            <a:extLst>
              <a:ext uri="{FF2B5EF4-FFF2-40B4-BE49-F238E27FC236}">
                <a16:creationId xmlns:a16="http://schemas.microsoft.com/office/drawing/2014/main" id="{9FDCA61F-1E5A-498E-9064-47895C28D5AE}"/>
              </a:ext>
            </a:extLst>
          </p:cNvPr>
          <p:cNvGrpSpPr/>
          <p:nvPr/>
        </p:nvGrpSpPr>
        <p:grpSpPr>
          <a:xfrm>
            <a:off x="0" y="-208"/>
            <a:ext cx="1856792" cy="589487"/>
            <a:chOff x="0" y="-208"/>
            <a:chExt cx="2098040" cy="589487"/>
          </a:xfrm>
        </p:grpSpPr>
        <p:sp>
          <p:nvSpPr>
            <p:cNvPr id="41" name="이등변 삼각형 40">
              <a:extLst>
                <a:ext uri="{FF2B5EF4-FFF2-40B4-BE49-F238E27FC236}">
                  <a16:creationId xmlns:a16="http://schemas.microsoft.com/office/drawing/2014/main" id="{54A6B931-5BB7-491C-A347-FC382F40ADAC}"/>
                </a:ext>
              </a:extLst>
            </p:cNvPr>
            <p:cNvSpPr/>
            <p:nvPr/>
          </p:nvSpPr>
          <p:spPr>
            <a:xfrm flipV="1">
              <a:off x="0" y="-208"/>
              <a:ext cx="1663700" cy="586947"/>
            </a:xfrm>
            <a:prstGeom prst="triangle">
              <a:avLst>
                <a:gd name="adj" fmla="val 53884"/>
              </a:avLst>
            </a:prstGeom>
            <a:solidFill>
              <a:srgbClr val="427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이등변 삼각형 39">
              <a:extLst>
                <a:ext uri="{FF2B5EF4-FFF2-40B4-BE49-F238E27FC236}">
                  <a16:creationId xmlns:a16="http://schemas.microsoft.com/office/drawing/2014/main" id="{1EC1499A-A33B-4955-BF14-E09997A1AF74}"/>
                </a:ext>
              </a:extLst>
            </p:cNvPr>
            <p:cNvSpPr/>
            <p:nvPr/>
          </p:nvSpPr>
          <p:spPr>
            <a:xfrm>
              <a:off x="889000" y="0"/>
              <a:ext cx="1209040" cy="589279"/>
            </a:xfrm>
            <a:prstGeom prst="triangle">
              <a:avLst>
                <a:gd name="adj" fmla="val 63386"/>
              </a:avLst>
            </a:prstGeom>
            <a:solidFill>
              <a:srgbClr val="396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5" name="그룹 4">
            <a:extLst>
              <a:ext uri="{FF2B5EF4-FFF2-40B4-BE49-F238E27FC236}">
                <a16:creationId xmlns:a16="http://schemas.microsoft.com/office/drawing/2014/main" id="{16CCF784-2550-47D1-8C0D-136EF98B832D}"/>
              </a:ext>
            </a:extLst>
          </p:cNvPr>
          <p:cNvGrpSpPr/>
          <p:nvPr/>
        </p:nvGrpSpPr>
        <p:grpSpPr>
          <a:xfrm rot="5400000">
            <a:off x="-140414" y="142953"/>
            <a:ext cx="1176566" cy="895739"/>
            <a:chOff x="0" y="4954554"/>
            <a:chExt cx="4650540" cy="1903446"/>
          </a:xfrm>
          <a:effectLst>
            <a:outerShdw blurRad="50800" dist="38100" dir="2700000" algn="tl" rotWithShape="0">
              <a:prstClr val="black">
                <a:alpha val="40000"/>
              </a:prstClr>
            </a:outerShdw>
          </a:effectLst>
        </p:grpSpPr>
        <p:sp>
          <p:nvSpPr>
            <p:cNvPr id="2" name="자유형: 도형 1">
              <a:extLst>
                <a:ext uri="{FF2B5EF4-FFF2-40B4-BE49-F238E27FC236}">
                  <a16:creationId xmlns:a16="http://schemas.microsoft.com/office/drawing/2014/main" id="{79F47519-C0CC-42D3-BC73-522A201FD958}"/>
                </a:ext>
              </a:extLst>
            </p:cNvPr>
            <p:cNvSpPr/>
            <p:nvPr/>
          </p:nvSpPr>
          <p:spPr>
            <a:xfrm>
              <a:off x="6260" y="4954554"/>
              <a:ext cx="2322140" cy="1903445"/>
            </a:xfrm>
            <a:custGeom>
              <a:avLst/>
              <a:gdLst>
                <a:gd name="connsiteX0" fmla="*/ 1080000 w 1082351"/>
                <a:gd name="connsiteY0" fmla="*/ 0 h 2006081"/>
                <a:gd name="connsiteX1" fmla="*/ 1082351 w 1082351"/>
                <a:gd name="connsiteY1" fmla="*/ 4367 h 2006081"/>
                <a:gd name="connsiteX2" fmla="*/ 1082351 w 1082351"/>
                <a:gd name="connsiteY2" fmla="*/ 2006081 h 2006081"/>
                <a:gd name="connsiteX3" fmla="*/ 0 w 1082351"/>
                <a:gd name="connsiteY3" fmla="*/ 2006081 h 2006081"/>
              </a:gdLst>
              <a:ahLst/>
              <a:cxnLst>
                <a:cxn ang="0">
                  <a:pos x="connsiteX0" y="connsiteY0"/>
                </a:cxn>
                <a:cxn ang="0">
                  <a:pos x="connsiteX1" y="connsiteY1"/>
                </a:cxn>
                <a:cxn ang="0">
                  <a:pos x="connsiteX2" y="connsiteY2"/>
                </a:cxn>
                <a:cxn ang="0">
                  <a:pos x="connsiteX3" y="connsiteY3"/>
                </a:cxn>
              </a:cxnLst>
              <a:rect l="l" t="t" r="r" b="b"/>
              <a:pathLst>
                <a:path w="1082351" h="2006081">
                  <a:moveTo>
                    <a:pt x="1080000" y="0"/>
                  </a:moveTo>
                  <a:lnTo>
                    <a:pt x="1082351" y="4367"/>
                  </a:lnTo>
                  <a:lnTo>
                    <a:pt x="1082351" y="2006081"/>
                  </a:lnTo>
                  <a:lnTo>
                    <a:pt x="0" y="2006081"/>
                  </a:lnTo>
                  <a:close/>
                </a:path>
              </a:pathLst>
            </a:custGeom>
            <a:solidFill>
              <a:srgbClr val="5389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 name="자유형: 도형 2">
              <a:extLst>
                <a:ext uri="{FF2B5EF4-FFF2-40B4-BE49-F238E27FC236}">
                  <a16:creationId xmlns:a16="http://schemas.microsoft.com/office/drawing/2014/main" id="{F1B91DD1-1BF9-4906-BD04-5F0A3FB571CF}"/>
                </a:ext>
              </a:extLst>
            </p:cNvPr>
            <p:cNvSpPr/>
            <p:nvPr/>
          </p:nvSpPr>
          <p:spPr>
            <a:xfrm flipH="1">
              <a:off x="2328400" y="4954554"/>
              <a:ext cx="2322140" cy="1903445"/>
            </a:xfrm>
            <a:custGeom>
              <a:avLst/>
              <a:gdLst>
                <a:gd name="connsiteX0" fmla="*/ 1080000 w 1082351"/>
                <a:gd name="connsiteY0" fmla="*/ 0 h 2006081"/>
                <a:gd name="connsiteX1" fmla="*/ 1082351 w 1082351"/>
                <a:gd name="connsiteY1" fmla="*/ 4367 h 2006081"/>
                <a:gd name="connsiteX2" fmla="*/ 1082351 w 1082351"/>
                <a:gd name="connsiteY2" fmla="*/ 2006081 h 2006081"/>
                <a:gd name="connsiteX3" fmla="*/ 0 w 1082351"/>
                <a:gd name="connsiteY3" fmla="*/ 2006081 h 2006081"/>
              </a:gdLst>
              <a:ahLst/>
              <a:cxnLst>
                <a:cxn ang="0">
                  <a:pos x="connsiteX0" y="connsiteY0"/>
                </a:cxn>
                <a:cxn ang="0">
                  <a:pos x="connsiteX1" y="connsiteY1"/>
                </a:cxn>
                <a:cxn ang="0">
                  <a:pos x="connsiteX2" y="connsiteY2"/>
                </a:cxn>
                <a:cxn ang="0">
                  <a:pos x="connsiteX3" y="connsiteY3"/>
                </a:cxn>
              </a:cxnLst>
              <a:rect l="l" t="t" r="r" b="b"/>
              <a:pathLst>
                <a:path w="1082351" h="2006081">
                  <a:moveTo>
                    <a:pt x="1080000" y="0"/>
                  </a:moveTo>
                  <a:lnTo>
                    <a:pt x="1082351" y="4367"/>
                  </a:lnTo>
                  <a:lnTo>
                    <a:pt x="1082351" y="2006081"/>
                  </a:lnTo>
                  <a:lnTo>
                    <a:pt x="0" y="2006081"/>
                  </a:lnTo>
                  <a:close/>
                </a:path>
              </a:pathLst>
            </a:custGeom>
            <a:solidFill>
              <a:srgbClr val="3A62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4" name="이등변 삼각형 3">
              <a:extLst>
                <a:ext uri="{FF2B5EF4-FFF2-40B4-BE49-F238E27FC236}">
                  <a16:creationId xmlns:a16="http://schemas.microsoft.com/office/drawing/2014/main" id="{31CE2142-0977-4DB5-948B-EF5423F39F8E}"/>
                </a:ext>
              </a:extLst>
            </p:cNvPr>
            <p:cNvSpPr/>
            <p:nvPr/>
          </p:nvSpPr>
          <p:spPr>
            <a:xfrm>
              <a:off x="0" y="6448184"/>
              <a:ext cx="4650539" cy="409816"/>
            </a:xfrm>
            <a:prstGeom prst="triangle">
              <a:avLst>
                <a:gd name="adj" fmla="val 50109"/>
              </a:avLst>
            </a:prstGeom>
            <a:solidFill>
              <a:srgbClr val="4455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grpSp>
      <p:sp>
        <p:nvSpPr>
          <p:cNvPr id="15" name="TextBox 14">
            <a:extLst>
              <a:ext uri="{FF2B5EF4-FFF2-40B4-BE49-F238E27FC236}">
                <a16:creationId xmlns:a16="http://schemas.microsoft.com/office/drawing/2014/main" id="{6A52CD16-1B37-42E7-9F06-8DA6C7E93F24}"/>
              </a:ext>
            </a:extLst>
          </p:cNvPr>
          <p:cNvSpPr txBox="1"/>
          <p:nvPr/>
        </p:nvSpPr>
        <p:spPr>
          <a:xfrm>
            <a:off x="692434" y="-21785"/>
            <a:ext cx="5511009" cy="584775"/>
          </a:xfrm>
          <a:prstGeom prst="rect">
            <a:avLst/>
          </a:prstGeom>
          <a:noFill/>
        </p:spPr>
        <p:txBody>
          <a:bodyPr wrap="square" rtlCol="0">
            <a:spAutoFit/>
          </a:bodyPr>
          <a:lstStyle/>
          <a:p>
            <a:r>
              <a:rPr lang="en-US" altLang="ko-KR" sz="3200" dirty="0">
                <a:solidFill>
                  <a:schemeClr val="bg1"/>
                </a:solidFill>
                <a:effectLst>
                  <a:outerShdw blurRad="38100" dist="38100" dir="2700000" algn="tl">
                    <a:srgbClr val="000000">
                      <a:alpha val="43137"/>
                    </a:srgbClr>
                  </a:outerShdw>
                </a:effectLst>
                <a:latin typeface="+mj-lt"/>
                <a:ea typeface="나눔고딕 ExtraBold" panose="020D0904000000000000" pitchFamily="50" charset="-127"/>
              </a:rPr>
              <a:t>Sejong </a:t>
            </a:r>
            <a:r>
              <a:rPr lang="en-US" altLang="ko-KR" sz="3200" dirty="0" err="1">
                <a:solidFill>
                  <a:schemeClr val="bg1"/>
                </a:solidFill>
                <a:effectLst>
                  <a:outerShdw blurRad="38100" dist="38100" dir="2700000" algn="tl">
                    <a:srgbClr val="000000">
                      <a:alpha val="43137"/>
                    </a:srgbClr>
                  </a:outerShdw>
                </a:effectLst>
                <a:latin typeface="+mj-lt"/>
                <a:ea typeface="나눔고딕 ExtraBold" panose="020D0904000000000000" pitchFamily="50" charset="-127"/>
              </a:rPr>
              <a:t>medix</a:t>
            </a:r>
            <a:endParaRPr lang="ko-KR" altLang="en-US" sz="3200" dirty="0">
              <a:solidFill>
                <a:schemeClr val="bg1"/>
              </a:solidFill>
              <a:effectLst>
                <a:outerShdw blurRad="38100" dist="38100" dir="2700000" algn="tl">
                  <a:srgbClr val="000000">
                    <a:alpha val="43137"/>
                  </a:srgbClr>
                </a:outerShdw>
              </a:effectLst>
              <a:latin typeface="+mj-lt"/>
              <a:ea typeface="나눔고딕 ExtraBold" panose="020D0904000000000000" pitchFamily="50" charset="-127"/>
            </a:endParaRPr>
          </a:p>
        </p:txBody>
      </p:sp>
      <p:pic>
        <p:nvPicPr>
          <p:cNvPr id="16" name="Picture 20" descr="A picture containing text&#10;&#10;Description automatically generated">
            <a:extLst>
              <a:ext uri="{FF2B5EF4-FFF2-40B4-BE49-F238E27FC236}">
                <a16:creationId xmlns:a16="http://schemas.microsoft.com/office/drawing/2014/main" id="{9F9492F1-EC48-43D4-B0F8-095D6D24148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19118" y="3440790"/>
            <a:ext cx="10967636" cy="548641"/>
          </a:xfrm>
          <a:prstGeom prst="rect">
            <a:avLst/>
          </a:prstGeom>
        </p:spPr>
      </p:pic>
      <p:sp>
        <p:nvSpPr>
          <p:cNvPr id="17" name="Rectangle 14">
            <a:extLst>
              <a:ext uri="{FF2B5EF4-FFF2-40B4-BE49-F238E27FC236}">
                <a16:creationId xmlns:a16="http://schemas.microsoft.com/office/drawing/2014/main" id="{EF06C605-559B-4001-AFE5-3B22C3BE1E4F}"/>
              </a:ext>
            </a:extLst>
          </p:cNvPr>
          <p:cNvSpPr/>
          <p:nvPr/>
        </p:nvSpPr>
        <p:spPr>
          <a:xfrm>
            <a:off x="619125" y="3440791"/>
            <a:ext cx="2190743" cy="548640"/>
          </a:xfrm>
          <a:prstGeom prst="rect">
            <a:avLst/>
          </a:prstGeom>
          <a:solidFill>
            <a:srgbClr val="015A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600" b="1" dirty="0">
                <a:solidFill>
                  <a:schemeClr val="bg1"/>
                </a:solidFill>
                <a:latin typeface="Segoe UI" panose="020B0502040204020203" pitchFamily="34" charset="0"/>
                <a:cs typeface="Segoe UI" panose="020B0502040204020203" pitchFamily="34" charset="0"/>
              </a:rPr>
              <a:t> Since 1999</a:t>
            </a:r>
            <a:endParaRPr lang="en-US" sz="1600" dirty="0">
              <a:solidFill>
                <a:schemeClr val="bg1"/>
              </a:solidFill>
            </a:endParaRPr>
          </a:p>
        </p:txBody>
      </p:sp>
      <p:sp>
        <p:nvSpPr>
          <p:cNvPr id="18" name="Rectangle 15">
            <a:extLst>
              <a:ext uri="{FF2B5EF4-FFF2-40B4-BE49-F238E27FC236}">
                <a16:creationId xmlns:a16="http://schemas.microsoft.com/office/drawing/2014/main" id="{AC386632-D97A-4DEE-9801-5D51B26F51E5}"/>
              </a:ext>
            </a:extLst>
          </p:cNvPr>
          <p:cNvSpPr/>
          <p:nvPr/>
        </p:nvSpPr>
        <p:spPr>
          <a:xfrm>
            <a:off x="2812597" y="3440791"/>
            <a:ext cx="2190743" cy="548640"/>
          </a:xfrm>
          <a:prstGeom prst="rect">
            <a:avLst/>
          </a:prstGeom>
          <a:solidFill>
            <a:srgbClr val="01364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600" b="1" dirty="0">
                <a:solidFill>
                  <a:schemeClr val="bg1"/>
                </a:solidFill>
                <a:latin typeface="Segoe UI" panose="020B0502040204020203" pitchFamily="34" charset="0"/>
                <a:cs typeface="Segoe UI" panose="020B0502040204020203" pitchFamily="34" charset="0"/>
              </a:rPr>
              <a:t>How long</a:t>
            </a:r>
            <a:endParaRPr lang="en-US" sz="1600" dirty="0">
              <a:solidFill>
                <a:schemeClr val="bg1"/>
              </a:solidFill>
            </a:endParaRPr>
          </a:p>
        </p:txBody>
      </p:sp>
      <p:sp>
        <p:nvSpPr>
          <p:cNvPr id="19" name="Rectangle 16">
            <a:extLst>
              <a:ext uri="{FF2B5EF4-FFF2-40B4-BE49-F238E27FC236}">
                <a16:creationId xmlns:a16="http://schemas.microsoft.com/office/drawing/2014/main" id="{A550D91E-B4E0-495B-94CD-4B2A91AD5EB2}"/>
              </a:ext>
            </a:extLst>
          </p:cNvPr>
          <p:cNvSpPr/>
          <p:nvPr/>
        </p:nvSpPr>
        <p:spPr>
          <a:xfrm>
            <a:off x="5006069" y="3440791"/>
            <a:ext cx="2190743" cy="548640"/>
          </a:xfrm>
          <a:prstGeom prst="rect">
            <a:avLst/>
          </a:prstGeom>
          <a:solidFill>
            <a:srgbClr val="015A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600" b="1" dirty="0">
                <a:solidFill>
                  <a:schemeClr val="bg1"/>
                </a:solidFill>
                <a:latin typeface="Segoe UI" panose="020B0502040204020203" pitchFamily="34" charset="0"/>
                <a:cs typeface="Segoe UI" panose="020B0502040204020203" pitchFamily="34" charset="0"/>
              </a:rPr>
              <a:t>In Korea</a:t>
            </a:r>
            <a:endParaRPr lang="en-US" sz="1600" dirty="0">
              <a:solidFill>
                <a:schemeClr val="bg1"/>
              </a:solidFill>
            </a:endParaRPr>
          </a:p>
        </p:txBody>
      </p:sp>
      <p:sp>
        <p:nvSpPr>
          <p:cNvPr id="20" name="Rectangle 17">
            <a:extLst>
              <a:ext uri="{FF2B5EF4-FFF2-40B4-BE49-F238E27FC236}">
                <a16:creationId xmlns:a16="http://schemas.microsoft.com/office/drawing/2014/main" id="{D78AE438-5032-435E-9DEA-6B08A6832EF8}"/>
              </a:ext>
            </a:extLst>
          </p:cNvPr>
          <p:cNvSpPr/>
          <p:nvPr/>
        </p:nvSpPr>
        <p:spPr>
          <a:xfrm>
            <a:off x="7199541" y="3440791"/>
            <a:ext cx="2190743" cy="548640"/>
          </a:xfrm>
          <a:prstGeom prst="rect">
            <a:avLst/>
          </a:prstGeom>
          <a:solidFill>
            <a:srgbClr val="01364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600" b="1" dirty="0">
                <a:solidFill>
                  <a:schemeClr val="bg1"/>
                </a:solidFill>
                <a:latin typeface="Segoe UI" panose="020B0502040204020203" pitchFamily="34" charset="0"/>
                <a:cs typeface="Segoe UI" panose="020B0502040204020203" pitchFamily="34" charset="0"/>
              </a:rPr>
              <a:t>Distributor</a:t>
            </a:r>
            <a:endParaRPr lang="en-US" sz="1600" dirty="0">
              <a:solidFill>
                <a:schemeClr val="bg1"/>
              </a:solidFill>
            </a:endParaRPr>
          </a:p>
        </p:txBody>
      </p:sp>
      <p:sp>
        <p:nvSpPr>
          <p:cNvPr id="21" name="Rectangle 18">
            <a:extLst>
              <a:ext uri="{FF2B5EF4-FFF2-40B4-BE49-F238E27FC236}">
                <a16:creationId xmlns:a16="http://schemas.microsoft.com/office/drawing/2014/main" id="{002460AF-4EA5-4FD2-8E72-A4FD4395A304}"/>
              </a:ext>
            </a:extLst>
          </p:cNvPr>
          <p:cNvSpPr/>
          <p:nvPr/>
        </p:nvSpPr>
        <p:spPr>
          <a:xfrm>
            <a:off x="9393013" y="3440791"/>
            <a:ext cx="2190743" cy="548640"/>
          </a:xfrm>
          <a:prstGeom prst="rect">
            <a:avLst/>
          </a:prstGeom>
          <a:solidFill>
            <a:srgbClr val="015A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600" b="1" dirty="0">
                <a:solidFill>
                  <a:schemeClr val="bg1"/>
                </a:solidFill>
                <a:latin typeface="Segoe UI" panose="020B0502040204020203" pitchFamily="34" charset="0"/>
                <a:cs typeface="Segoe UI" panose="020B0502040204020203" pitchFamily="34" charset="0"/>
              </a:rPr>
              <a:t>With clients</a:t>
            </a:r>
            <a:endParaRPr lang="en-US" sz="1600" dirty="0">
              <a:solidFill>
                <a:schemeClr val="bg1"/>
              </a:solidFill>
            </a:endParaRPr>
          </a:p>
        </p:txBody>
      </p:sp>
      <p:sp>
        <p:nvSpPr>
          <p:cNvPr id="22" name="Rectangle 24">
            <a:extLst>
              <a:ext uri="{FF2B5EF4-FFF2-40B4-BE49-F238E27FC236}">
                <a16:creationId xmlns:a16="http://schemas.microsoft.com/office/drawing/2014/main" id="{BFD054EA-3B6D-4FCE-BC22-30C456F23283}"/>
              </a:ext>
            </a:extLst>
          </p:cNvPr>
          <p:cNvSpPr/>
          <p:nvPr/>
        </p:nvSpPr>
        <p:spPr>
          <a:xfrm rot="2664262">
            <a:off x="1648830" y="3923761"/>
            <a:ext cx="131341" cy="131341"/>
          </a:xfrm>
          <a:prstGeom prst="rect">
            <a:avLst/>
          </a:prstGeom>
          <a:solidFill>
            <a:srgbClr val="015A6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5">
            <a:extLst>
              <a:ext uri="{FF2B5EF4-FFF2-40B4-BE49-F238E27FC236}">
                <a16:creationId xmlns:a16="http://schemas.microsoft.com/office/drawing/2014/main" id="{85B02D06-E3AE-49FB-BF63-7E10DF2A456E}"/>
              </a:ext>
            </a:extLst>
          </p:cNvPr>
          <p:cNvSpPr/>
          <p:nvPr/>
        </p:nvSpPr>
        <p:spPr>
          <a:xfrm rot="2664262">
            <a:off x="6030332" y="3923761"/>
            <a:ext cx="131341" cy="131341"/>
          </a:xfrm>
          <a:prstGeom prst="rect">
            <a:avLst/>
          </a:prstGeom>
          <a:solidFill>
            <a:srgbClr val="015A6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6">
            <a:extLst>
              <a:ext uri="{FF2B5EF4-FFF2-40B4-BE49-F238E27FC236}">
                <a16:creationId xmlns:a16="http://schemas.microsoft.com/office/drawing/2014/main" id="{0D6FC3C3-7B3F-4B9E-BF16-87E31FD9847D}"/>
              </a:ext>
            </a:extLst>
          </p:cNvPr>
          <p:cNvSpPr/>
          <p:nvPr/>
        </p:nvSpPr>
        <p:spPr>
          <a:xfrm rot="2664262">
            <a:off x="10411832" y="3923762"/>
            <a:ext cx="131341" cy="131341"/>
          </a:xfrm>
          <a:prstGeom prst="rect">
            <a:avLst/>
          </a:prstGeom>
          <a:solidFill>
            <a:srgbClr val="015A6B"/>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8">
            <a:extLst>
              <a:ext uri="{FF2B5EF4-FFF2-40B4-BE49-F238E27FC236}">
                <a16:creationId xmlns:a16="http://schemas.microsoft.com/office/drawing/2014/main" id="{942EB01D-1EFA-4D7D-8483-E3B62C03672C}"/>
              </a:ext>
            </a:extLst>
          </p:cNvPr>
          <p:cNvCxnSpPr>
            <a:cxnSpLocks/>
          </p:cNvCxnSpPr>
          <p:nvPr/>
        </p:nvCxnSpPr>
        <p:spPr>
          <a:xfrm>
            <a:off x="1714498" y="4001042"/>
            <a:ext cx="0" cy="663575"/>
          </a:xfrm>
          <a:prstGeom prst="line">
            <a:avLst/>
          </a:prstGeom>
          <a:ln w="12700">
            <a:solidFill>
              <a:srgbClr val="015A6B"/>
            </a:solidFill>
          </a:ln>
        </p:spPr>
        <p:style>
          <a:lnRef idx="1">
            <a:schemeClr val="accent1"/>
          </a:lnRef>
          <a:fillRef idx="0">
            <a:schemeClr val="accent1"/>
          </a:fillRef>
          <a:effectRef idx="0">
            <a:schemeClr val="accent1"/>
          </a:effectRef>
          <a:fontRef idx="minor">
            <a:schemeClr val="tx1"/>
          </a:fontRef>
        </p:style>
      </p:cxnSp>
      <p:cxnSp>
        <p:nvCxnSpPr>
          <p:cNvPr id="29" name="Straight Connector 30">
            <a:extLst>
              <a:ext uri="{FF2B5EF4-FFF2-40B4-BE49-F238E27FC236}">
                <a16:creationId xmlns:a16="http://schemas.microsoft.com/office/drawing/2014/main" id="{22AA4F7B-78E9-484D-9F7A-CA1841A16D50}"/>
              </a:ext>
            </a:extLst>
          </p:cNvPr>
          <p:cNvCxnSpPr>
            <a:cxnSpLocks/>
          </p:cNvCxnSpPr>
          <p:nvPr/>
        </p:nvCxnSpPr>
        <p:spPr>
          <a:xfrm>
            <a:off x="6096000" y="4001042"/>
            <a:ext cx="0" cy="663575"/>
          </a:xfrm>
          <a:prstGeom prst="line">
            <a:avLst/>
          </a:prstGeom>
          <a:ln w="12700">
            <a:solidFill>
              <a:srgbClr val="015A6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590B1A2-041E-4CD5-9E81-6DA8FCA49BF5}"/>
              </a:ext>
            </a:extLst>
          </p:cNvPr>
          <p:cNvCxnSpPr>
            <a:cxnSpLocks/>
          </p:cNvCxnSpPr>
          <p:nvPr/>
        </p:nvCxnSpPr>
        <p:spPr>
          <a:xfrm>
            <a:off x="10477500" y="4001042"/>
            <a:ext cx="0" cy="663575"/>
          </a:xfrm>
          <a:prstGeom prst="line">
            <a:avLst/>
          </a:prstGeom>
          <a:ln w="12700">
            <a:solidFill>
              <a:srgbClr val="015A6B"/>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8D7AB491-3521-45C7-825D-6A58439EB80E}"/>
              </a:ext>
            </a:extLst>
          </p:cNvPr>
          <p:cNvSpPr/>
          <p:nvPr/>
        </p:nvSpPr>
        <p:spPr>
          <a:xfrm rot="2664262">
            <a:off x="3842298" y="3380836"/>
            <a:ext cx="131341" cy="131341"/>
          </a:xfrm>
          <a:prstGeom prst="rect">
            <a:avLst/>
          </a:prstGeom>
          <a:solidFill>
            <a:srgbClr val="01364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32666C5-2D62-488F-A261-5CCA0E03E67F}"/>
              </a:ext>
            </a:extLst>
          </p:cNvPr>
          <p:cNvSpPr/>
          <p:nvPr/>
        </p:nvSpPr>
        <p:spPr>
          <a:xfrm rot="2664262">
            <a:off x="8229242" y="3380835"/>
            <a:ext cx="131341" cy="131341"/>
          </a:xfrm>
          <a:prstGeom prst="rect">
            <a:avLst/>
          </a:prstGeom>
          <a:solidFill>
            <a:srgbClr val="01364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E56D83E-3F22-43B4-9D14-F689FE7E4A38}"/>
              </a:ext>
            </a:extLst>
          </p:cNvPr>
          <p:cNvSpPr/>
          <p:nvPr/>
        </p:nvSpPr>
        <p:spPr>
          <a:xfrm rot="2664262">
            <a:off x="3681256" y="2397665"/>
            <a:ext cx="453423" cy="453423"/>
          </a:xfrm>
          <a:prstGeom prst="rect">
            <a:avLst/>
          </a:prstGeom>
          <a:solidFill>
            <a:srgbClr val="01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020AFE7-185E-4205-9AEF-889539F6B141}"/>
              </a:ext>
            </a:extLst>
          </p:cNvPr>
          <p:cNvSpPr/>
          <p:nvPr/>
        </p:nvSpPr>
        <p:spPr>
          <a:xfrm rot="2664262">
            <a:off x="8060038" y="2397665"/>
            <a:ext cx="453423" cy="453423"/>
          </a:xfrm>
          <a:prstGeom prst="rect">
            <a:avLst/>
          </a:prstGeom>
          <a:solidFill>
            <a:srgbClr val="013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753E36D2-53AF-4384-800C-8CB35D3E1BF5}"/>
              </a:ext>
            </a:extLst>
          </p:cNvPr>
          <p:cNvCxnSpPr>
            <a:cxnSpLocks/>
          </p:cNvCxnSpPr>
          <p:nvPr/>
        </p:nvCxnSpPr>
        <p:spPr>
          <a:xfrm>
            <a:off x="3907968" y="2819942"/>
            <a:ext cx="0" cy="663575"/>
          </a:xfrm>
          <a:prstGeom prst="line">
            <a:avLst/>
          </a:prstGeom>
          <a:ln w="12700">
            <a:solidFill>
              <a:srgbClr val="01364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E285DD8-2CED-432C-B8AF-0175F811FCA1}"/>
              </a:ext>
            </a:extLst>
          </p:cNvPr>
          <p:cNvCxnSpPr>
            <a:cxnSpLocks/>
          </p:cNvCxnSpPr>
          <p:nvPr/>
        </p:nvCxnSpPr>
        <p:spPr>
          <a:xfrm>
            <a:off x="8294912" y="2819942"/>
            <a:ext cx="0" cy="663575"/>
          </a:xfrm>
          <a:prstGeom prst="line">
            <a:avLst/>
          </a:prstGeom>
          <a:ln w="12700">
            <a:solidFill>
              <a:srgbClr val="01364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35C2B94A-062B-45A9-AFD8-3963B5FE79F1}"/>
              </a:ext>
            </a:extLst>
          </p:cNvPr>
          <p:cNvSpPr/>
          <p:nvPr/>
        </p:nvSpPr>
        <p:spPr>
          <a:xfrm>
            <a:off x="619118" y="5266491"/>
            <a:ext cx="2968247" cy="861774"/>
          </a:xfrm>
          <a:prstGeom prst="rect">
            <a:avLst/>
          </a:prstGeom>
        </p:spPr>
        <p:txBody>
          <a:bodyPr wrap="square" lIns="0" tIns="0" rIns="0" bIns="0" anchor="t" anchorCtr="0">
            <a:spAutoFit/>
          </a:bodyPr>
          <a:lstStyle/>
          <a:p>
            <a:pPr algn="l">
              <a:spcBef>
                <a:spcPts val="1200"/>
              </a:spcBef>
              <a:buClr>
                <a:schemeClr val="accent6">
                  <a:lumMod val="50000"/>
                </a:schemeClr>
              </a:buClr>
            </a:pPr>
            <a:r>
              <a:rPr lang="en-US" altLang="ko-KR" sz="1400" dirty="0">
                <a:solidFill>
                  <a:schemeClr val="tx2"/>
                </a:solidFill>
                <a:cs typeface="Arial" pitchFamily="34" charset="0"/>
              </a:rPr>
              <a:t>Was established in 1999 with a mission to distribute high quality medical supplies and pharmaceutical products </a:t>
            </a:r>
          </a:p>
        </p:txBody>
      </p:sp>
      <p:sp>
        <p:nvSpPr>
          <p:cNvPr id="43" name="Rectangle 21">
            <a:extLst>
              <a:ext uri="{FF2B5EF4-FFF2-40B4-BE49-F238E27FC236}">
                <a16:creationId xmlns:a16="http://schemas.microsoft.com/office/drawing/2014/main" id="{01E09368-2816-4749-AA2B-3A815EA2D7C1}"/>
              </a:ext>
            </a:extLst>
          </p:cNvPr>
          <p:cNvSpPr/>
          <p:nvPr/>
        </p:nvSpPr>
        <p:spPr>
          <a:xfrm rot="2664262">
            <a:off x="1487787" y="4579133"/>
            <a:ext cx="453423" cy="453423"/>
          </a:xfrm>
          <a:prstGeom prst="rect">
            <a:avLst/>
          </a:prstGeom>
          <a:solidFill>
            <a:srgbClr val="015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2">
            <a:extLst>
              <a:ext uri="{FF2B5EF4-FFF2-40B4-BE49-F238E27FC236}">
                <a16:creationId xmlns:a16="http://schemas.microsoft.com/office/drawing/2014/main" id="{E52F10A2-4653-4CEB-B72F-013D53BA0614}"/>
              </a:ext>
            </a:extLst>
          </p:cNvPr>
          <p:cNvSpPr/>
          <p:nvPr/>
        </p:nvSpPr>
        <p:spPr>
          <a:xfrm rot="2664262">
            <a:off x="5869289" y="4579133"/>
            <a:ext cx="453423" cy="453423"/>
          </a:xfrm>
          <a:prstGeom prst="rect">
            <a:avLst/>
          </a:prstGeom>
          <a:solidFill>
            <a:srgbClr val="015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3">
            <a:extLst>
              <a:ext uri="{FF2B5EF4-FFF2-40B4-BE49-F238E27FC236}">
                <a16:creationId xmlns:a16="http://schemas.microsoft.com/office/drawing/2014/main" id="{D34C92CD-2909-4425-B908-A5A350A22413}"/>
              </a:ext>
            </a:extLst>
          </p:cNvPr>
          <p:cNvSpPr/>
          <p:nvPr/>
        </p:nvSpPr>
        <p:spPr>
          <a:xfrm rot="2664262">
            <a:off x="10250789" y="4579134"/>
            <a:ext cx="453423" cy="453423"/>
          </a:xfrm>
          <a:prstGeom prst="rect">
            <a:avLst/>
          </a:prstGeom>
          <a:solidFill>
            <a:srgbClr val="015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39">
            <a:extLst>
              <a:ext uri="{FF2B5EF4-FFF2-40B4-BE49-F238E27FC236}">
                <a16:creationId xmlns:a16="http://schemas.microsoft.com/office/drawing/2014/main" id="{9CB23CB8-8A6F-4C2E-9920-AA80D7A49A7B}"/>
              </a:ext>
            </a:extLst>
          </p:cNvPr>
          <p:cNvSpPr/>
          <p:nvPr/>
        </p:nvSpPr>
        <p:spPr>
          <a:xfrm>
            <a:off x="5000618" y="5266491"/>
            <a:ext cx="2524131" cy="1231106"/>
          </a:xfrm>
          <a:prstGeom prst="rect">
            <a:avLst/>
          </a:prstGeom>
        </p:spPr>
        <p:txBody>
          <a:bodyPr wrap="square" lIns="0" tIns="0" rIns="0" bIns="0" anchor="t" anchorCtr="0">
            <a:spAutoFit/>
          </a:bodyPr>
          <a:lstStyle/>
          <a:p>
            <a:pPr>
              <a:spcBef>
                <a:spcPts val="1200"/>
              </a:spcBef>
              <a:buClr>
                <a:schemeClr val="accent6">
                  <a:lumMod val="50000"/>
                </a:schemeClr>
              </a:buClr>
            </a:pPr>
            <a:r>
              <a:rPr lang="en-US" altLang="ko-KR" sz="1400" dirty="0">
                <a:solidFill>
                  <a:schemeClr val="tx2"/>
                </a:solidFill>
                <a:cs typeface="Arial" pitchFamily="34" charset="0"/>
              </a:rPr>
              <a:t>Has </a:t>
            </a:r>
            <a:r>
              <a:rPr lang="en-US" altLang="ko-KR" sz="1400" dirty="0">
                <a:solidFill>
                  <a:srgbClr val="008A83"/>
                </a:solidFill>
                <a:cs typeface="Arial" pitchFamily="34" charset="0"/>
              </a:rPr>
              <a:t>nationwide networks </a:t>
            </a:r>
            <a:r>
              <a:rPr lang="en-US" altLang="ko-KR" sz="1400" dirty="0">
                <a:solidFill>
                  <a:schemeClr val="tx2"/>
                </a:solidFill>
                <a:cs typeface="Arial" pitchFamily="34" charset="0"/>
              </a:rPr>
              <a:t>to sell and cover all provinces in Korea and 60 sales representatives </a:t>
            </a:r>
          </a:p>
          <a:p>
            <a:pPr marL="0" algn="l">
              <a:spcBef>
                <a:spcPts val="1200"/>
              </a:spcBef>
              <a:buClr>
                <a:schemeClr val="accent6">
                  <a:lumMod val="50000"/>
                </a:schemeClr>
              </a:buClr>
            </a:pPr>
            <a:endParaRPr lang="en-US" altLang="ko-KR" sz="1400" dirty="0">
              <a:solidFill>
                <a:schemeClr val="tx2"/>
              </a:solidFill>
              <a:cs typeface="Arial" pitchFamily="34" charset="0"/>
            </a:endParaRPr>
          </a:p>
        </p:txBody>
      </p:sp>
      <p:sp>
        <p:nvSpPr>
          <p:cNvPr id="47" name="Rectangle 40">
            <a:extLst>
              <a:ext uri="{FF2B5EF4-FFF2-40B4-BE49-F238E27FC236}">
                <a16:creationId xmlns:a16="http://schemas.microsoft.com/office/drawing/2014/main" id="{E5F20419-E71E-4D84-9762-7037B4C3ECB0}"/>
              </a:ext>
            </a:extLst>
          </p:cNvPr>
          <p:cNvSpPr/>
          <p:nvPr/>
        </p:nvSpPr>
        <p:spPr>
          <a:xfrm>
            <a:off x="8294912" y="5231765"/>
            <a:ext cx="3897088" cy="1015663"/>
          </a:xfrm>
          <a:prstGeom prst="rect">
            <a:avLst/>
          </a:prstGeom>
        </p:spPr>
        <p:txBody>
          <a:bodyPr wrap="square" lIns="0" tIns="0" rIns="0" bIns="0" anchor="t" anchorCtr="0">
            <a:spAutoFit/>
          </a:bodyPr>
          <a:lstStyle/>
          <a:p>
            <a:pPr marL="0" algn="l">
              <a:spcBef>
                <a:spcPts val="1200"/>
              </a:spcBef>
            </a:pPr>
            <a:r>
              <a:rPr lang="en-US" altLang="ko-KR" sz="1400" dirty="0">
                <a:solidFill>
                  <a:schemeClr val="tx2"/>
                </a:solidFill>
                <a:cs typeface="Arial" pitchFamily="34" charset="0"/>
              </a:rPr>
              <a:t>Has a very close relationship with doctors, professors, and pharmacists </a:t>
            </a:r>
          </a:p>
          <a:p>
            <a:pPr marL="0" algn="l">
              <a:spcBef>
                <a:spcPts val="1200"/>
              </a:spcBef>
            </a:pPr>
            <a:r>
              <a:rPr lang="en-US" altLang="ko-KR" sz="1400" dirty="0">
                <a:solidFill>
                  <a:schemeClr val="tx2"/>
                </a:solidFill>
                <a:cs typeface="Arial" pitchFamily="34" charset="0"/>
              </a:rPr>
              <a:t>in the general hospitals, the medical clinics, and pharmacies. </a:t>
            </a:r>
            <a:endParaRPr lang="en-US" altLang="ko-KR" sz="1400" dirty="0">
              <a:solidFill>
                <a:schemeClr val="tx2"/>
              </a:solidFill>
            </a:endParaRPr>
          </a:p>
        </p:txBody>
      </p:sp>
      <p:sp>
        <p:nvSpPr>
          <p:cNvPr id="48" name="Rectangle 41">
            <a:extLst>
              <a:ext uri="{FF2B5EF4-FFF2-40B4-BE49-F238E27FC236}">
                <a16:creationId xmlns:a16="http://schemas.microsoft.com/office/drawing/2014/main" id="{49547C5E-A1EA-46FE-924E-7716B1D64EAC}"/>
              </a:ext>
            </a:extLst>
          </p:cNvPr>
          <p:cNvSpPr/>
          <p:nvPr/>
        </p:nvSpPr>
        <p:spPr>
          <a:xfrm>
            <a:off x="2833401" y="1086512"/>
            <a:ext cx="2319623" cy="1077218"/>
          </a:xfrm>
          <a:prstGeom prst="rect">
            <a:avLst/>
          </a:prstGeom>
        </p:spPr>
        <p:txBody>
          <a:bodyPr wrap="square" lIns="0" tIns="0" rIns="0" bIns="0" anchor="b" anchorCtr="0">
            <a:spAutoFit/>
          </a:bodyPr>
          <a:lstStyle/>
          <a:p>
            <a:pPr marL="0" algn="l">
              <a:spcBef>
                <a:spcPts val="1200"/>
              </a:spcBef>
              <a:buClr>
                <a:schemeClr val="accent6">
                  <a:lumMod val="50000"/>
                </a:schemeClr>
              </a:buClr>
            </a:pPr>
            <a:r>
              <a:rPr lang="en-US" altLang="ko-KR" sz="1400" dirty="0">
                <a:cs typeface="Arial" pitchFamily="34" charset="0"/>
              </a:rPr>
              <a:t>Has more than </a:t>
            </a:r>
            <a:r>
              <a:rPr lang="en-US" altLang="ko-KR" sz="1400" dirty="0">
                <a:solidFill>
                  <a:srgbClr val="008A83"/>
                </a:solidFill>
                <a:cs typeface="Arial" pitchFamily="34" charset="0"/>
              </a:rPr>
              <a:t>two decades </a:t>
            </a:r>
            <a:r>
              <a:rPr lang="en-US" altLang="ko-KR" sz="1400" dirty="0">
                <a:cs typeface="Arial" pitchFamily="34" charset="0"/>
              </a:rPr>
              <a:t>of experience in the pharmaceutical and in health care industries. </a:t>
            </a:r>
          </a:p>
        </p:txBody>
      </p:sp>
      <p:sp>
        <p:nvSpPr>
          <p:cNvPr id="49" name="Rectangle 42">
            <a:extLst>
              <a:ext uri="{FF2B5EF4-FFF2-40B4-BE49-F238E27FC236}">
                <a16:creationId xmlns:a16="http://schemas.microsoft.com/office/drawing/2014/main" id="{C48202C9-61EA-49A6-93D3-5903158EE507}"/>
              </a:ext>
            </a:extLst>
          </p:cNvPr>
          <p:cNvSpPr/>
          <p:nvPr/>
        </p:nvSpPr>
        <p:spPr>
          <a:xfrm>
            <a:off x="7205377" y="1517399"/>
            <a:ext cx="2176878" cy="646331"/>
          </a:xfrm>
          <a:prstGeom prst="rect">
            <a:avLst/>
          </a:prstGeom>
        </p:spPr>
        <p:txBody>
          <a:bodyPr wrap="square" lIns="0" tIns="0" rIns="0" bIns="0" anchor="b" anchorCtr="0">
            <a:spAutoFit/>
          </a:bodyPr>
          <a:lstStyle/>
          <a:p>
            <a:pPr marL="0" algn="l">
              <a:spcBef>
                <a:spcPts val="1200"/>
              </a:spcBef>
              <a:buClr>
                <a:schemeClr val="accent6">
                  <a:lumMod val="50000"/>
                </a:schemeClr>
              </a:buClr>
            </a:pPr>
            <a:r>
              <a:rPr lang="en-US" altLang="ko-KR" sz="1400" dirty="0">
                <a:cs typeface="Arial" pitchFamily="34" charset="0"/>
              </a:rPr>
              <a:t>Has sub-distributors, wholesalers, and retailers in total 250  </a:t>
            </a:r>
          </a:p>
        </p:txBody>
      </p:sp>
      <p:grpSp>
        <p:nvGrpSpPr>
          <p:cNvPr id="50" name="Group 43">
            <a:extLst>
              <a:ext uri="{FF2B5EF4-FFF2-40B4-BE49-F238E27FC236}">
                <a16:creationId xmlns:a16="http://schemas.microsoft.com/office/drawing/2014/main" id="{FFEBC7D3-A371-46D6-AD0D-7DBD4FD94C44}"/>
              </a:ext>
            </a:extLst>
          </p:cNvPr>
          <p:cNvGrpSpPr/>
          <p:nvPr/>
        </p:nvGrpSpPr>
        <p:grpSpPr>
          <a:xfrm>
            <a:off x="1584492" y="4732492"/>
            <a:ext cx="260012" cy="146705"/>
            <a:chOff x="4119563" y="4054475"/>
            <a:chExt cx="346075" cy="195263"/>
          </a:xfrm>
        </p:grpSpPr>
        <p:sp>
          <p:nvSpPr>
            <p:cNvPr id="51" name="Oval 146">
              <a:extLst>
                <a:ext uri="{FF2B5EF4-FFF2-40B4-BE49-F238E27FC236}">
                  <a16:creationId xmlns:a16="http://schemas.microsoft.com/office/drawing/2014/main" id="{CFAC2918-7501-4DD8-BAA5-6015ED4410B3}"/>
                </a:ext>
              </a:extLst>
            </p:cNvPr>
            <p:cNvSpPr>
              <a:spLocks noChangeArrowheads="1"/>
            </p:cNvSpPr>
            <p:nvPr/>
          </p:nvSpPr>
          <p:spPr bwMode="auto">
            <a:xfrm>
              <a:off x="4119563" y="4054475"/>
              <a:ext cx="346075" cy="195263"/>
            </a:xfrm>
            <a:prstGeom prst="ellipse">
              <a:avLst/>
            </a:pr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2" name="Oval 147">
              <a:extLst>
                <a:ext uri="{FF2B5EF4-FFF2-40B4-BE49-F238E27FC236}">
                  <a16:creationId xmlns:a16="http://schemas.microsoft.com/office/drawing/2014/main" id="{B0000135-E446-4F23-A37D-EB075BB16CB7}"/>
                </a:ext>
              </a:extLst>
            </p:cNvPr>
            <p:cNvSpPr>
              <a:spLocks noChangeArrowheads="1"/>
            </p:cNvSpPr>
            <p:nvPr/>
          </p:nvSpPr>
          <p:spPr bwMode="auto">
            <a:xfrm>
              <a:off x="4232276" y="4090988"/>
              <a:ext cx="120650" cy="120650"/>
            </a:xfrm>
            <a:prstGeom prst="ellipse">
              <a:avLst/>
            </a:pr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3" name="Freeform 148">
              <a:extLst>
                <a:ext uri="{FF2B5EF4-FFF2-40B4-BE49-F238E27FC236}">
                  <a16:creationId xmlns:a16="http://schemas.microsoft.com/office/drawing/2014/main" id="{83A52923-3A16-4ED8-9532-F20AF51B7D32}"/>
                </a:ext>
              </a:extLst>
            </p:cNvPr>
            <p:cNvSpPr>
              <a:spLocks/>
            </p:cNvSpPr>
            <p:nvPr/>
          </p:nvSpPr>
          <p:spPr bwMode="auto">
            <a:xfrm>
              <a:off x="4262438" y="4121150"/>
              <a:ext cx="60325" cy="60325"/>
            </a:xfrm>
            <a:custGeom>
              <a:avLst/>
              <a:gdLst>
                <a:gd name="T0" fmla="*/ 8 w 16"/>
                <a:gd name="T1" fmla="*/ 0 h 16"/>
                <a:gd name="T2" fmla="*/ 16 w 16"/>
                <a:gd name="T3" fmla="*/ 8 h 16"/>
                <a:gd name="T4" fmla="*/ 8 w 16"/>
                <a:gd name="T5" fmla="*/ 16 h 16"/>
                <a:gd name="T6" fmla="*/ 0 w 16"/>
                <a:gd name="T7" fmla="*/ 8 h 16"/>
              </a:gdLst>
              <a:ahLst/>
              <a:cxnLst>
                <a:cxn ang="0">
                  <a:pos x="T0" y="T1"/>
                </a:cxn>
                <a:cxn ang="0">
                  <a:pos x="T2" y="T3"/>
                </a:cxn>
                <a:cxn ang="0">
                  <a:pos x="T4" y="T5"/>
                </a:cxn>
                <a:cxn ang="0">
                  <a:pos x="T6" y="T7"/>
                </a:cxn>
              </a:cxnLst>
              <a:rect l="0" t="0" r="r" b="b"/>
              <a:pathLst>
                <a:path w="16" h="16">
                  <a:moveTo>
                    <a:pt x="8" y="0"/>
                  </a:moveTo>
                  <a:cubicBezTo>
                    <a:pt x="12" y="0"/>
                    <a:pt x="16" y="4"/>
                    <a:pt x="16" y="8"/>
                  </a:cubicBezTo>
                  <a:cubicBezTo>
                    <a:pt x="16" y="12"/>
                    <a:pt x="12" y="16"/>
                    <a:pt x="8" y="16"/>
                  </a:cubicBezTo>
                  <a:cubicBezTo>
                    <a:pt x="4" y="16"/>
                    <a:pt x="0" y="12"/>
                    <a:pt x="0" y="8"/>
                  </a:cubicBez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59" name="Group 52">
            <a:extLst>
              <a:ext uri="{FF2B5EF4-FFF2-40B4-BE49-F238E27FC236}">
                <a16:creationId xmlns:a16="http://schemas.microsoft.com/office/drawing/2014/main" id="{D2468226-7B12-464E-BD2C-3C6526E1BEC7}"/>
              </a:ext>
            </a:extLst>
          </p:cNvPr>
          <p:cNvGrpSpPr/>
          <p:nvPr/>
        </p:nvGrpSpPr>
        <p:grpSpPr>
          <a:xfrm>
            <a:off x="5988557" y="4698401"/>
            <a:ext cx="214886" cy="214886"/>
            <a:chOff x="5562600" y="3255963"/>
            <a:chExt cx="346075" cy="346075"/>
          </a:xfrm>
        </p:grpSpPr>
        <p:sp>
          <p:nvSpPr>
            <p:cNvPr id="60" name="Freeform 58">
              <a:extLst>
                <a:ext uri="{FF2B5EF4-FFF2-40B4-BE49-F238E27FC236}">
                  <a16:creationId xmlns:a16="http://schemas.microsoft.com/office/drawing/2014/main" id="{7E1CE9F5-0A0A-4001-BB8B-EC82822D6A24}"/>
                </a:ext>
              </a:extLst>
            </p:cNvPr>
            <p:cNvSpPr>
              <a:spLocks/>
            </p:cNvSpPr>
            <p:nvPr/>
          </p:nvSpPr>
          <p:spPr bwMode="auto">
            <a:xfrm>
              <a:off x="5562600" y="3286125"/>
              <a:ext cx="346075" cy="315913"/>
            </a:xfrm>
            <a:custGeom>
              <a:avLst/>
              <a:gdLst>
                <a:gd name="T0" fmla="*/ 38 w 218"/>
                <a:gd name="T1" fmla="*/ 0 h 199"/>
                <a:gd name="T2" fmla="*/ 0 w 218"/>
                <a:gd name="T3" fmla="*/ 0 h 199"/>
                <a:gd name="T4" fmla="*/ 0 w 218"/>
                <a:gd name="T5" fmla="*/ 199 h 199"/>
                <a:gd name="T6" fmla="*/ 218 w 218"/>
                <a:gd name="T7" fmla="*/ 199 h 199"/>
                <a:gd name="T8" fmla="*/ 218 w 218"/>
                <a:gd name="T9" fmla="*/ 0 h 199"/>
                <a:gd name="T10" fmla="*/ 180 w 218"/>
                <a:gd name="T11" fmla="*/ 0 h 199"/>
              </a:gdLst>
              <a:ahLst/>
              <a:cxnLst>
                <a:cxn ang="0">
                  <a:pos x="T0" y="T1"/>
                </a:cxn>
                <a:cxn ang="0">
                  <a:pos x="T2" y="T3"/>
                </a:cxn>
                <a:cxn ang="0">
                  <a:pos x="T4" y="T5"/>
                </a:cxn>
                <a:cxn ang="0">
                  <a:pos x="T6" y="T7"/>
                </a:cxn>
                <a:cxn ang="0">
                  <a:pos x="T8" y="T9"/>
                </a:cxn>
                <a:cxn ang="0">
                  <a:pos x="T10" y="T11"/>
                </a:cxn>
              </a:cxnLst>
              <a:rect l="0" t="0" r="r" b="b"/>
              <a:pathLst>
                <a:path w="218" h="199">
                  <a:moveTo>
                    <a:pt x="38" y="0"/>
                  </a:moveTo>
                  <a:lnTo>
                    <a:pt x="0" y="0"/>
                  </a:lnTo>
                  <a:lnTo>
                    <a:pt x="0" y="199"/>
                  </a:lnTo>
                  <a:lnTo>
                    <a:pt x="218" y="199"/>
                  </a:lnTo>
                  <a:lnTo>
                    <a:pt x="218" y="0"/>
                  </a:lnTo>
                  <a:lnTo>
                    <a:pt x="180" y="0"/>
                  </a:ln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1" name="Rectangle 54">
              <a:extLst>
                <a:ext uri="{FF2B5EF4-FFF2-40B4-BE49-F238E27FC236}">
                  <a16:creationId xmlns:a16="http://schemas.microsoft.com/office/drawing/2014/main" id="{C8B0237F-6975-46EE-ABE1-BD93C55C2DC2}"/>
                </a:ext>
              </a:extLst>
            </p:cNvPr>
            <p:cNvSpPr>
              <a:spLocks noChangeArrowheads="1"/>
            </p:cNvSpPr>
            <p:nvPr/>
          </p:nvSpPr>
          <p:spPr bwMode="auto">
            <a:xfrm>
              <a:off x="5622925" y="3255963"/>
              <a:ext cx="44450" cy="60325"/>
            </a:xfrm>
            <a:prstGeom prst="rect">
              <a:avLst/>
            </a:pr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2" name="Rectangle 55">
              <a:extLst>
                <a:ext uri="{FF2B5EF4-FFF2-40B4-BE49-F238E27FC236}">
                  <a16:creationId xmlns:a16="http://schemas.microsoft.com/office/drawing/2014/main" id="{3F435B82-F777-4086-98D9-AFEF45B76CCB}"/>
                </a:ext>
              </a:extLst>
            </p:cNvPr>
            <p:cNvSpPr>
              <a:spLocks noChangeArrowheads="1"/>
            </p:cNvSpPr>
            <p:nvPr/>
          </p:nvSpPr>
          <p:spPr bwMode="auto">
            <a:xfrm>
              <a:off x="5803900" y="3255963"/>
              <a:ext cx="44450" cy="60325"/>
            </a:xfrm>
            <a:prstGeom prst="rect">
              <a:avLst/>
            </a:pr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3" name="Line 61">
              <a:extLst>
                <a:ext uri="{FF2B5EF4-FFF2-40B4-BE49-F238E27FC236}">
                  <a16:creationId xmlns:a16="http://schemas.microsoft.com/office/drawing/2014/main" id="{CC3F82B2-F721-48AF-8FCD-F4B09F3B6D95}"/>
                </a:ext>
              </a:extLst>
            </p:cNvPr>
            <p:cNvSpPr>
              <a:spLocks noChangeShapeType="1"/>
            </p:cNvSpPr>
            <p:nvPr/>
          </p:nvSpPr>
          <p:spPr bwMode="auto">
            <a:xfrm>
              <a:off x="5667375" y="3286125"/>
              <a:ext cx="136525" cy="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4" name="Line 62">
              <a:extLst>
                <a:ext uri="{FF2B5EF4-FFF2-40B4-BE49-F238E27FC236}">
                  <a16:creationId xmlns:a16="http://schemas.microsoft.com/office/drawing/2014/main" id="{7B0F72EF-791C-4E5C-AB19-2F34C4B9FDF7}"/>
                </a:ext>
              </a:extLst>
            </p:cNvPr>
            <p:cNvSpPr>
              <a:spLocks noChangeShapeType="1"/>
            </p:cNvSpPr>
            <p:nvPr/>
          </p:nvSpPr>
          <p:spPr bwMode="auto">
            <a:xfrm>
              <a:off x="5562600" y="3360738"/>
              <a:ext cx="346075" cy="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5" name="Line 63">
              <a:extLst>
                <a:ext uri="{FF2B5EF4-FFF2-40B4-BE49-F238E27FC236}">
                  <a16:creationId xmlns:a16="http://schemas.microsoft.com/office/drawing/2014/main" id="{F7872B27-9D95-431F-A160-EAC765EC1588}"/>
                </a:ext>
              </a:extLst>
            </p:cNvPr>
            <p:cNvSpPr>
              <a:spLocks noChangeShapeType="1"/>
            </p:cNvSpPr>
            <p:nvPr/>
          </p:nvSpPr>
          <p:spPr bwMode="auto">
            <a:xfrm>
              <a:off x="5653088" y="3390900"/>
              <a:ext cx="0" cy="180975"/>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6" name="Line 64">
              <a:extLst>
                <a:ext uri="{FF2B5EF4-FFF2-40B4-BE49-F238E27FC236}">
                  <a16:creationId xmlns:a16="http://schemas.microsoft.com/office/drawing/2014/main" id="{CC3B991A-77CD-4CCA-9473-5F1F91EB50BA}"/>
                </a:ext>
              </a:extLst>
            </p:cNvPr>
            <p:cNvSpPr>
              <a:spLocks noChangeShapeType="1"/>
            </p:cNvSpPr>
            <p:nvPr/>
          </p:nvSpPr>
          <p:spPr bwMode="auto">
            <a:xfrm>
              <a:off x="5727700" y="3390900"/>
              <a:ext cx="0" cy="180975"/>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7" name="Line 65">
              <a:extLst>
                <a:ext uri="{FF2B5EF4-FFF2-40B4-BE49-F238E27FC236}">
                  <a16:creationId xmlns:a16="http://schemas.microsoft.com/office/drawing/2014/main" id="{B9D48976-3F4A-47B0-B561-14A82A889558}"/>
                </a:ext>
              </a:extLst>
            </p:cNvPr>
            <p:cNvSpPr>
              <a:spLocks noChangeShapeType="1"/>
            </p:cNvSpPr>
            <p:nvPr/>
          </p:nvSpPr>
          <p:spPr bwMode="auto">
            <a:xfrm>
              <a:off x="5803900" y="3390900"/>
              <a:ext cx="0" cy="180975"/>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8" name="Line 66">
              <a:extLst>
                <a:ext uri="{FF2B5EF4-FFF2-40B4-BE49-F238E27FC236}">
                  <a16:creationId xmlns:a16="http://schemas.microsoft.com/office/drawing/2014/main" id="{1DE9A7EF-6326-4CEB-9BE7-2C79B7E68FA7}"/>
                </a:ext>
              </a:extLst>
            </p:cNvPr>
            <p:cNvSpPr>
              <a:spLocks noChangeShapeType="1"/>
            </p:cNvSpPr>
            <p:nvPr/>
          </p:nvSpPr>
          <p:spPr bwMode="auto">
            <a:xfrm>
              <a:off x="5592763" y="3421063"/>
              <a:ext cx="285750" cy="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9" name="Line 67">
              <a:extLst>
                <a:ext uri="{FF2B5EF4-FFF2-40B4-BE49-F238E27FC236}">
                  <a16:creationId xmlns:a16="http://schemas.microsoft.com/office/drawing/2014/main" id="{194AB828-F930-46ED-A5AB-FBB1E9B25142}"/>
                </a:ext>
              </a:extLst>
            </p:cNvPr>
            <p:cNvSpPr>
              <a:spLocks noChangeShapeType="1"/>
            </p:cNvSpPr>
            <p:nvPr/>
          </p:nvSpPr>
          <p:spPr bwMode="auto">
            <a:xfrm>
              <a:off x="5592763" y="3481388"/>
              <a:ext cx="285750" cy="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0" name="Line 68">
              <a:extLst>
                <a:ext uri="{FF2B5EF4-FFF2-40B4-BE49-F238E27FC236}">
                  <a16:creationId xmlns:a16="http://schemas.microsoft.com/office/drawing/2014/main" id="{57ED7526-6EB2-4004-B0D1-56E090EAA3EF}"/>
                </a:ext>
              </a:extLst>
            </p:cNvPr>
            <p:cNvSpPr>
              <a:spLocks noChangeShapeType="1"/>
            </p:cNvSpPr>
            <p:nvPr/>
          </p:nvSpPr>
          <p:spPr bwMode="auto">
            <a:xfrm>
              <a:off x="5592763" y="3541713"/>
              <a:ext cx="285750" cy="0"/>
            </a:xfrm>
            <a:prstGeom prst="line">
              <a:avLst/>
            </a:prstGeom>
            <a:noFill/>
            <a:ln w="952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71" name="Group 64">
            <a:extLst>
              <a:ext uri="{FF2B5EF4-FFF2-40B4-BE49-F238E27FC236}">
                <a16:creationId xmlns:a16="http://schemas.microsoft.com/office/drawing/2014/main" id="{5482A81A-FAED-4712-94FA-6C6142AC71F2}"/>
              </a:ext>
            </a:extLst>
          </p:cNvPr>
          <p:cNvGrpSpPr/>
          <p:nvPr/>
        </p:nvGrpSpPr>
        <p:grpSpPr>
          <a:xfrm>
            <a:off x="3812889" y="2531782"/>
            <a:ext cx="214886" cy="214886"/>
            <a:chOff x="5562600" y="2532063"/>
            <a:chExt cx="346075" cy="346075"/>
          </a:xfrm>
        </p:grpSpPr>
        <p:sp>
          <p:nvSpPr>
            <p:cNvPr id="72" name="Freeform 177">
              <a:extLst>
                <a:ext uri="{FF2B5EF4-FFF2-40B4-BE49-F238E27FC236}">
                  <a16:creationId xmlns:a16="http://schemas.microsoft.com/office/drawing/2014/main" id="{34215CA0-67AD-4427-85F0-2D27E3B7E6DF}"/>
                </a:ext>
              </a:extLst>
            </p:cNvPr>
            <p:cNvSpPr>
              <a:spLocks/>
            </p:cNvSpPr>
            <p:nvPr/>
          </p:nvSpPr>
          <p:spPr bwMode="auto">
            <a:xfrm>
              <a:off x="5727700" y="2630488"/>
              <a:ext cx="52388" cy="82550"/>
            </a:xfrm>
            <a:custGeom>
              <a:avLst/>
              <a:gdLst>
                <a:gd name="T0" fmla="*/ 33 w 33"/>
                <a:gd name="T1" fmla="*/ 52 h 52"/>
                <a:gd name="T2" fmla="*/ 0 w 33"/>
                <a:gd name="T3" fmla="*/ 52 h 52"/>
                <a:gd name="T4" fmla="*/ 0 w 33"/>
                <a:gd name="T5" fmla="*/ 0 h 52"/>
              </a:gdLst>
              <a:ahLst/>
              <a:cxnLst>
                <a:cxn ang="0">
                  <a:pos x="T0" y="T1"/>
                </a:cxn>
                <a:cxn ang="0">
                  <a:pos x="T2" y="T3"/>
                </a:cxn>
                <a:cxn ang="0">
                  <a:pos x="T4" y="T5"/>
                </a:cxn>
              </a:cxnLst>
              <a:rect l="0" t="0" r="r" b="b"/>
              <a:pathLst>
                <a:path w="33" h="52">
                  <a:moveTo>
                    <a:pt x="33" y="52"/>
                  </a:moveTo>
                  <a:lnTo>
                    <a:pt x="0" y="52"/>
                  </a:lnTo>
                  <a:lnTo>
                    <a:pt x="0" y="0"/>
                  </a:lnTo>
                </a:path>
              </a:pathLst>
            </a:custGeom>
            <a:noFill/>
            <a:ln w="952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3" name="Freeform 178">
              <a:extLst>
                <a:ext uri="{FF2B5EF4-FFF2-40B4-BE49-F238E27FC236}">
                  <a16:creationId xmlns:a16="http://schemas.microsoft.com/office/drawing/2014/main" id="{51BB233B-A01A-44C6-A000-16393FBB1671}"/>
                </a:ext>
              </a:extLst>
            </p:cNvPr>
            <p:cNvSpPr>
              <a:spLocks/>
            </p:cNvSpPr>
            <p:nvPr/>
          </p:nvSpPr>
          <p:spPr bwMode="auto">
            <a:xfrm>
              <a:off x="5562600" y="2532063"/>
              <a:ext cx="346075" cy="346075"/>
            </a:xfrm>
            <a:custGeom>
              <a:avLst/>
              <a:gdLst>
                <a:gd name="T0" fmla="*/ 92 w 92"/>
                <a:gd name="T1" fmla="*/ 76 h 92"/>
                <a:gd name="T2" fmla="*/ 76 w 92"/>
                <a:gd name="T3" fmla="*/ 92 h 92"/>
                <a:gd name="T4" fmla="*/ 16 w 92"/>
                <a:gd name="T5" fmla="*/ 92 h 92"/>
                <a:gd name="T6" fmla="*/ 0 w 92"/>
                <a:gd name="T7" fmla="*/ 76 h 92"/>
                <a:gd name="T8" fmla="*/ 0 w 92"/>
                <a:gd name="T9" fmla="*/ 16 h 92"/>
                <a:gd name="T10" fmla="*/ 16 w 92"/>
                <a:gd name="T11" fmla="*/ 0 h 92"/>
                <a:gd name="T12" fmla="*/ 76 w 92"/>
                <a:gd name="T13" fmla="*/ 0 h 92"/>
                <a:gd name="T14" fmla="*/ 92 w 92"/>
                <a:gd name="T15" fmla="*/ 16 h 92"/>
                <a:gd name="T16" fmla="*/ 92 w 92"/>
                <a:gd name="T17"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92">
                  <a:moveTo>
                    <a:pt x="92" y="76"/>
                  </a:moveTo>
                  <a:cubicBezTo>
                    <a:pt x="92" y="85"/>
                    <a:pt x="85" y="92"/>
                    <a:pt x="76" y="92"/>
                  </a:cubicBezTo>
                  <a:cubicBezTo>
                    <a:pt x="16" y="92"/>
                    <a:pt x="16" y="92"/>
                    <a:pt x="16" y="92"/>
                  </a:cubicBezTo>
                  <a:cubicBezTo>
                    <a:pt x="7" y="92"/>
                    <a:pt x="0" y="85"/>
                    <a:pt x="0" y="76"/>
                  </a:cubicBezTo>
                  <a:cubicBezTo>
                    <a:pt x="0" y="16"/>
                    <a:pt x="0" y="16"/>
                    <a:pt x="0" y="16"/>
                  </a:cubicBezTo>
                  <a:cubicBezTo>
                    <a:pt x="0" y="7"/>
                    <a:pt x="7" y="0"/>
                    <a:pt x="16" y="0"/>
                  </a:cubicBezTo>
                  <a:cubicBezTo>
                    <a:pt x="76" y="0"/>
                    <a:pt x="76" y="0"/>
                    <a:pt x="76" y="0"/>
                  </a:cubicBezTo>
                  <a:cubicBezTo>
                    <a:pt x="85" y="0"/>
                    <a:pt x="92" y="7"/>
                    <a:pt x="92" y="16"/>
                  </a:cubicBezTo>
                  <a:lnTo>
                    <a:pt x="92" y="76"/>
                  </a:lnTo>
                  <a:close/>
                </a:path>
              </a:pathLst>
            </a:custGeom>
            <a:noFill/>
            <a:ln w="952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4" name="Oval 67">
              <a:extLst>
                <a:ext uri="{FF2B5EF4-FFF2-40B4-BE49-F238E27FC236}">
                  <a16:creationId xmlns:a16="http://schemas.microsoft.com/office/drawing/2014/main" id="{7CBF88B7-733B-410F-A19F-1A7F372CD933}"/>
                </a:ext>
              </a:extLst>
            </p:cNvPr>
            <p:cNvSpPr>
              <a:spLocks noChangeArrowheads="1"/>
            </p:cNvSpPr>
            <p:nvPr/>
          </p:nvSpPr>
          <p:spPr bwMode="auto">
            <a:xfrm>
              <a:off x="5607050" y="2576513"/>
              <a:ext cx="255588" cy="257175"/>
            </a:xfrm>
            <a:prstGeom prst="ellipse">
              <a:avLst/>
            </a:prstGeom>
            <a:noFill/>
            <a:ln w="952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pic>
        <p:nvPicPr>
          <p:cNvPr id="80" name="그림 79">
            <a:extLst>
              <a:ext uri="{FF2B5EF4-FFF2-40B4-BE49-F238E27FC236}">
                <a16:creationId xmlns:a16="http://schemas.microsoft.com/office/drawing/2014/main" id="{152EEFD3-996D-466D-A77D-5DA69079502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259505" y="4612568"/>
            <a:ext cx="445729" cy="445729"/>
          </a:xfrm>
          <a:prstGeom prst="rect">
            <a:avLst/>
          </a:prstGeom>
          <a:ln>
            <a:solidFill>
              <a:schemeClr val="bg1"/>
            </a:solidFill>
          </a:ln>
        </p:spPr>
      </p:pic>
      <p:pic>
        <p:nvPicPr>
          <p:cNvPr id="81" name="그림 80">
            <a:extLst>
              <a:ext uri="{FF2B5EF4-FFF2-40B4-BE49-F238E27FC236}">
                <a16:creationId xmlns:a16="http://schemas.microsoft.com/office/drawing/2014/main" id="{9A7A207E-1F3A-409C-8B95-0C2436E09110}"/>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8076082" y="2407852"/>
            <a:ext cx="421334" cy="421334"/>
          </a:xfrm>
          <a:prstGeom prst="rect">
            <a:avLst/>
          </a:prstGeom>
        </p:spPr>
      </p:pic>
    </p:spTree>
    <p:extLst>
      <p:ext uri="{BB962C8B-B14F-4D97-AF65-F5344CB8AC3E}">
        <p14:creationId xmlns:p14="http://schemas.microsoft.com/office/powerpoint/2010/main" val="224299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250"/>
                                        <p:tgtEl>
                                          <p:spTgt spid="4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250"/>
                                        <p:tgtEl>
                                          <p:spTgt spid="18"/>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250"/>
                                        <p:tgtEl>
                                          <p:spTgt spid="35"/>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250"/>
                                        <p:tgtEl>
                                          <p:spTgt spid="19"/>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250"/>
                                        <p:tgtEl>
                                          <p:spTgt spid="44"/>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250"/>
                                        <p:tgtEl>
                                          <p:spTgt spid="20"/>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250"/>
                                        <p:tgtEl>
                                          <p:spTgt spid="36"/>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250"/>
                                        <p:tgtEl>
                                          <p:spTgt spid="21"/>
                                        </p:tgtEl>
                                      </p:cBhvr>
                                    </p:animEffect>
                                  </p:childTnLst>
                                </p:cTn>
                              </p:par>
                            </p:childTnLst>
                          </p:cTn>
                        </p:par>
                        <p:par>
                          <p:cTn id="40" fill="hold">
                            <p:stCondLst>
                              <p:cond delay="2250"/>
                            </p:stCondLst>
                            <p:childTnLst>
                              <p:par>
                                <p:cTn id="41" presetID="10" presetClass="entr" presetSubtype="0"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250"/>
                                        <p:tgtEl>
                                          <p:spTgt spid="45"/>
                                        </p:tgtEl>
                                      </p:cBhvr>
                                    </p:animEffect>
                                  </p:childTnLst>
                                </p:cTn>
                              </p:par>
                            </p:childTnLst>
                          </p:cTn>
                        </p:par>
                        <p:par>
                          <p:cTn id="44" fill="hold">
                            <p:stCondLst>
                              <p:cond delay="2500"/>
                            </p:stCondLst>
                            <p:childTnLst>
                              <p:par>
                                <p:cTn id="45" presetID="1" presetClass="entr" presetSubtype="0"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par>
                          <p:cTn id="47" fill="hold">
                            <p:stCondLst>
                              <p:cond delay="2500"/>
                            </p:stCondLst>
                            <p:childTnLst>
                              <p:par>
                                <p:cTn id="48" presetID="1" presetClass="entr" presetSubtype="0" fill="hold" grpId="0" nodeType="afterEffect">
                                  <p:stCondLst>
                                    <p:cond delay="0"/>
                                  </p:stCondLst>
                                  <p:childTnLst>
                                    <p:set>
                                      <p:cBhvr>
                                        <p:cTn id="49" dur="1" fill="hold">
                                          <p:stCondLst>
                                            <p:cond delay="0"/>
                                          </p:stCondLst>
                                        </p:cTn>
                                        <p:tgtEl>
                                          <p:spTgt spid="48"/>
                                        </p:tgtEl>
                                        <p:attrNameLst>
                                          <p:attrName>style.visibility</p:attrName>
                                        </p:attrNameLst>
                                      </p:cBhvr>
                                      <p:to>
                                        <p:strVal val="visible"/>
                                      </p:to>
                                    </p:set>
                                  </p:childTnLst>
                                </p:cTn>
                              </p:par>
                            </p:childTnLst>
                          </p:cTn>
                        </p:par>
                        <p:par>
                          <p:cTn id="50" fill="hold">
                            <p:stCondLst>
                              <p:cond delay="2500"/>
                            </p:stCondLst>
                            <p:childTnLst>
                              <p:par>
                                <p:cTn id="51" presetID="1"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childTnLst>
                          </p:cTn>
                        </p:par>
                        <p:par>
                          <p:cTn id="53" fill="hold">
                            <p:stCondLst>
                              <p:cond delay="2500"/>
                            </p:stCondLst>
                            <p:childTnLst>
                              <p:par>
                                <p:cTn id="54" presetID="1" presetClass="entr" presetSubtype="0"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childTnLst>
                                </p:cTn>
                              </p:par>
                            </p:childTnLst>
                          </p:cTn>
                        </p:par>
                        <p:par>
                          <p:cTn id="56" fill="hold">
                            <p:stCondLst>
                              <p:cond delay="2500"/>
                            </p:stCondLst>
                            <p:childTnLst>
                              <p:par>
                                <p:cTn id="57" presetID="1"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35" grpId="0" animBg="1"/>
      <p:bldP spid="36" grpId="0" animBg="1"/>
      <p:bldP spid="39" grpId="0"/>
      <p:bldP spid="43" grpId="0" animBg="1"/>
      <p:bldP spid="44" grpId="0" animBg="1"/>
      <p:bldP spid="45" grpId="0" animBg="1"/>
      <p:bldP spid="46" grpId="0"/>
      <p:bldP spid="47" grpId="0"/>
      <p:bldP spid="48" grpId="0"/>
      <p:bldP spid="4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20BAC33B-9D95-4284-8E5B-9DF36107A1BD}"/>
              </a:ext>
            </a:extLst>
          </p:cNvPr>
          <p:cNvSpPr/>
          <p:nvPr/>
        </p:nvSpPr>
        <p:spPr>
          <a:xfrm>
            <a:off x="0" y="-2255"/>
            <a:ext cx="11737910" cy="592423"/>
          </a:xfrm>
          <a:custGeom>
            <a:avLst/>
            <a:gdLst>
              <a:gd name="connsiteX0" fmla="*/ 0 w 11538342"/>
              <a:gd name="connsiteY0" fmla="*/ 0 h 592423"/>
              <a:gd name="connsiteX1" fmla="*/ 11538342 w 11538342"/>
              <a:gd name="connsiteY1" fmla="*/ 0 h 592423"/>
              <a:gd name="connsiteX2" fmla="*/ 11538342 w 11538342"/>
              <a:gd name="connsiteY2" fmla="*/ 592423 h 592423"/>
              <a:gd name="connsiteX3" fmla="*/ 0 w 11538342"/>
              <a:gd name="connsiteY3" fmla="*/ 592423 h 592423"/>
              <a:gd name="connsiteX4" fmla="*/ 0 w 11538342"/>
              <a:gd name="connsiteY4" fmla="*/ 0 h 592423"/>
              <a:gd name="connsiteX0" fmla="*/ 0 w 11538342"/>
              <a:gd name="connsiteY0" fmla="*/ 0 h 592423"/>
              <a:gd name="connsiteX1" fmla="*/ 11118464 w 11538342"/>
              <a:gd name="connsiteY1" fmla="*/ 0 h 592423"/>
              <a:gd name="connsiteX2" fmla="*/ 11538342 w 11538342"/>
              <a:gd name="connsiteY2" fmla="*/ 592423 h 592423"/>
              <a:gd name="connsiteX3" fmla="*/ 0 w 11538342"/>
              <a:gd name="connsiteY3" fmla="*/ 592423 h 592423"/>
              <a:gd name="connsiteX4" fmla="*/ 0 w 11538342"/>
              <a:gd name="connsiteY4" fmla="*/ 0 h 592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8342" h="592423">
                <a:moveTo>
                  <a:pt x="0" y="0"/>
                </a:moveTo>
                <a:lnTo>
                  <a:pt x="11118464" y="0"/>
                </a:lnTo>
                <a:lnTo>
                  <a:pt x="11538342" y="592423"/>
                </a:lnTo>
                <a:lnTo>
                  <a:pt x="0" y="592423"/>
                </a:lnTo>
                <a:lnTo>
                  <a:pt x="0" y="0"/>
                </a:lnTo>
                <a:close/>
              </a:path>
            </a:pathLst>
          </a:custGeom>
          <a:solidFill>
            <a:srgbClr val="619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6" name="직선 연결선 25">
            <a:extLst>
              <a:ext uri="{FF2B5EF4-FFF2-40B4-BE49-F238E27FC236}">
                <a16:creationId xmlns:a16="http://schemas.microsoft.com/office/drawing/2014/main" id="{F49D3EE0-12E2-49AD-892F-5607212BB176}"/>
              </a:ext>
            </a:extLst>
          </p:cNvPr>
          <p:cNvCxnSpPr>
            <a:cxnSpLocks/>
          </p:cNvCxnSpPr>
          <p:nvPr/>
        </p:nvCxnSpPr>
        <p:spPr>
          <a:xfrm>
            <a:off x="0" y="6489700"/>
            <a:ext cx="12192000" cy="0"/>
          </a:xfrm>
          <a:prstGeom prst="line">
            <a:avLst/>
          </a:prstGeom>
          <a:ln w="3175">
            <a:solidFill>
              <a:srgbClr val="89ADD1"/>
            </a:solidFill>
          </a:ln>
        </p:spPr>
        <p:style>
          <a:lnRef idx="1">
            <a:schemeClr val="accent1"/>
          </a:lnRef>
          <a:fillRef idx="0">
            <a:schemeClr val="accent1"/>
          </a:fillRef>
          <a:effectRef idx="0">
            <a:schemeClr val="accent1"/>
          </a:effectRef>
          <a:fontRef idx="minor">
            <a:schemeClr val="tx1"/>
          </a:fontRef>
        </p:style>
      </p:cxnSp>
      <p:sp>
        <p:nvSpPr>
          <p:cNvPr id="27" name="이등변 삼각형 26">
            <a:extLst>
              <a:ext uri="{FF2B5EF4-FFF2-40B4-BE49-F238E27FC236}">
                <a16:creationId xmlns:a16="http://schemas.microsoft.com/office/drawing/2014/main" id="{69873213-BB65-4E8E-9299-6201853BFC61}"/>
              </a:ext>
            </a:extLst>
          </p:cNvPr>
          <p:cNvSpPr/>
          <p:nvPr/>
        </p:nvSpPr>
        <p:spPr>
          <a:xfrm>
            <a:off x="11259852" y="6391470"/>
            <a:ext cx="769506" cy="475868"/>
          </a:xfrm>
          <a:prstGeom prst="triangle">
            <a:avLst/>
          </a:prstGeom>
          <a:solidFill>
            <a:srgbClr val="325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TextBox 27">
            <a:extLst>
              <a:ext uri="{FF2B5EF4-FFF2-40B4-BE49-F238E27FC236}">
                <a16:creationId xmlns:a16="http://schemas.microsoft.com/office/drawing/2014/main" id="{75ECE458-3BA8-4931-BA6C-C9C1DFB9C9DB}"/>
              </a:ext>
            </a:extLst>
          </p:cNvPr>
          <p:cNvSpPr txBox="1"/>
          <p:nvPr/>
        </p:nvSpPr>
        <p:spPr>
          <a:xfrm>
            <a:off x="11369351" y="6582749"/>
            <a:ext cx="550506" cy="230832"/>
          </a:xfrm>
          <a:prstGeom prst="rect">
            <a:avLst/>
          </a:prstGeom>
          <a:noFill/>
        </p:spPr>
        <p:txBody>
          <a:bodyPr wrap="square" rtlCol="0">
            <a:spAutoFit/>
          </a:bodyPr>
          <a:lstStyle/>
          <a:p>
            <a:pPr algn="ctr"/>
            <a:fld id="{4D343F68-1D1A-44AE-AC1A-B7C2761D95B5}" type="slidenum">
              <a:rPr lang="ko-KR" altLang="en-US" sz="900" b="1" smtClean="0">
                <a:solidFill>
                  <a:schemeClr val="bg1"/>
                </a:solidFill>
                <a:latin typeface="나눔고딕" panose="020D0604000000000000" pitchFamily="50" charset="-127"/>
                <a:ea typeface="나눔고딕" panose="020D0604000000000000" pitchFamily="50" charset="-127"/>
              </a:rPr>
              <a:pPr algn="ctr"/>
              <a:t>3</a:t>
            </a:fld>
            <a:endParaRPr lang="ko-KR" altLang="en-US" sz="900" b="1" dirty="0">
              <a:solidFill>
                <a:schemeClr val="bg1"/>
              </a:solidFill>
              <a:latin typeface="나눔고딕" panose="020D0604000000000000" pitchFamily="50" charset="-127"/>
              <a:ea typeface="나눔고딕" panose="020D0604000000000000" pitchFamily="50" charset="-127"/>
            </a:endParaRPr>
          </a:p>
        </p:txBody>
      </p:sp>
      <p:sp>
        <p:nvSpPr>
          <p:cNvPr id="31" name="이등변 삼각형 30">
            <a:extLst>
              <a:ext uri="{FF2B5EF4-FFF2-40B4-BE49-F238E27FC236}">
                <a16:creationId xmlns:a16="http://schemas.microsoft.com/office/drawing/2014/main" id="{5EC449B8-40BA-490D-8729-9CA7E1C92431}"/>
              </a:ext>
            </a:extLst>
          </p:cNvPr>
          <p:cNvSpPr/>
          <p:nvPr/>
        </p:nvSpPr>
        <p:spPr>
          <a:xfrm>
            <a:off x="11064549" y="139958"/>
            <a:ext cx="789993" cy="450209"/>
          </a:xfrm>
          <a:prstGeom prst="triangle">
            <a:avLst/>
          </a:prstGeom>
          <a:solidFill>
            <a:srgbClr val="497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자유형: 도형 29">
            <a:extLst>
              <a:ext uri="{FF2B5EF4-FFF2-40B4-BE49-F238E27FC236}">
                <a16:creationId xmlns:a16="http://schemas.microsoft.com/office/drawing/2014/main" id="{6B7FFBA9-0DEA-4FFB-9518-1AB3959CCC2C}"/>
              </a:ext>
            </a:extLst>
          </p:cNvPr>
          <p:cNvSpPr/>
          <p:nvPr/>
        </p:nvSpPr>
        <p:spPr>
          <a:xfrm flipH="1" flipV="1">
            <a:off x="11178072" y="0"/>
            <a:ext cx="1013927" cy="590168"/>
          </a:xfrm>
          <a:custGeom>
            <a:avLst/>
            <a:gdLst>
              <a:gd name="connsiteX0" fmla="*/ 1282733 w 1282733"/>
              <a:gd name="connsiteY0" fmla="*/ 590168 h 590168"/>
              <a:gd name="connsiteX1" fmla="*/ 45754 w 1282733"/>
              <a:gd name="connsiteY1" fmla="*/ 590168 h 590168"/>
              <a:gd name="connsiteX2" fmla="*/ 0 w 1282733"/>
              <a:gd name="connsiteY2" fmla="*/ 589811 h 590168"/>
              <a:gd name="connsiteX3" fmla="*/ 0 w 1282733"/>
              <a:gd name="connsiteY3" fmla="*/ 0 h 590168"/>
              <a:gd name="connsiteX4" fmla="*/ 745964 w 1282733"/>
              <a:gd name="connsiteY4" fmla="*/ 0 h 590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33" h="590168">
                <a:moveTo>
                  <a:pt x="1282733" y="590168"/>
                </a:moveTo>
                <a:lnTo>
                  <a:pt x="45754" y="590168"/>
                </a:lnTo>
                <a:lnTo>
                  <a:pt x="0" y="589811"/>
                </a:lnTo>
                <a:lnTo>
                  <a:pt x="0" y="0"/>
                </a:lnTo>
                <a:lnTo>
                  <a:pt x="745964" y="0"/>
                </a:lnTo>
                <a:close/>
              </a:path>
            </a:pathLst>
          </a:custGeom>
          <a:solidFill>
            <a:srgbClr val="3F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2" name="그룹 41">
            <a:extLst>
              <a:ext uri="{FF2B5EF4-FFF2-40B4-BE49-F238E27FC236}">
                <a16:creationId xmlns:a16="http://schemas.microsoft.com/office/drawing/2014/main" id="{9FDCA61F-1E5A-498E-9064-47895C28D5AE}"/>
              </a:ext>
            </a:extLst>
          </p:cNvPr>
          <p:cNvGrpSpPr/>
          <p:nvPr/>
        </p:nvGrpSpPr>
        <p:grpSpPr>
          <a:xfrm>
            <a:off x="0" y="-208"/>
            <a:ext cx="1856792" cy="589487"/>
            <a:chOff x="0" y="-208"/>
            <a:chExt cx="2098040" cy="589487"/>
          </a:xfrm>
        </p:grpSpPr>
        <p:sp>
          <p:nvSpPr>
            <p:cNvPr id="41" name="이등변 삼각형 40">
              <a:extLst>
                <a:ext uri="{FF2B5EF4-FFF2-40B4-BE49-F238E27FC236}">
                  <a16:creationId xmlns:a16="http://schemas.microsoft.com/office/drawing/2014/main" id="{54A6B931-5BB7-491C-A347-FC382F40ADAC}"/>
                </a:ext>
              </a:extLst>
            </p:cNvPr>
            <p:cNvSpPr/>
            <p:nvPr/>
          </p:nvSpPr>
          <p:spPr>
            <a:xfrm flipV="1">
              <a:off x="0" y="-208"/>
              <a:ext cx="1663700" cy="586947"/>
            </a:xfrm>
            <a:prstGeom prst="triangle">
              <a:avLst>
                <a:gd name="adj" fmla="val 53884"/>
              </a:avLst>
            </a:prstGeom>
            <a:solidFill>
              <a:srgbClr val="427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이등변 삼각형 39">
              <a:extLst>
                <a:ext uri="{FF2B5EF4-FFF2-40B4-BE49-F238E27FC236}">
                  <a16:creationId xmlns:a16="http://schemas.microsoft.com/office/drawing/2014/main" id="{1EC1499A-A33B-4955-BF14-E09997A1AF74}"/>
                </a:ext>
              </a:extLst>
            </p:cNvPr>
            <p:cNvSpPr/>
            <p:nvPr/>
          </p:nvSpPr>
          <p:spPr>
            <a:xfrm>
              <a:off x="889000" y="0"/>
              <a:ext cx="1209040" cy="589279"/>
            </a:xfrm>
            <a:prstGeom prst="triangle">
              <a:avLst>
                <a:gd name="adj" fmla="val 63386"/>
              </a:avLst>
            </a:prstGeom>
            <a:solidFill>
              <a:srgbClr val="396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5" name="그룹 4">
            <a:extLst>
              <a:ext uri="{FF2B5EF4-FFF2-40B4-BE49-F238E27FC236}">
                <a16:creationId xmlns:a16="http://schemas.microsoft.com/office/drawing/2014/main" id="{16CCF784-2550-47D1-8C0D-136EF98B832D}"/>
              </a:ext>
            </a:extLst>
          </p:cNvPr>
          <p:cNvGrpSpPr/>
          <p:nvPr/>
        </p:nvGrpSpPr>
        <p:grpSpPr>
          <a:xfrm rot="5400000">
            <a:off x="-140414" y="142953"/>
            <a:ext cx="1176566" cy="895739"/>
            <a:chOff x="0" y="4954554"/>
            <a:chExt cx="4650540" cy="1903446"/>
          </a:xfrm>
          <a:effectLst>
            <a:outerShdw blurRad="50800" dist="38100" dir="2700000" algn="tl" rotWithShape="0">
              <a:prstClr val="black">
                <a:alpha val="40000"/>
              </a:prstClr>
            </a:outerShdw>
          </a:effectLst>
        </p:grpSpPr>
        <p:sp>
          <p:nvSpPr>
            <p:cNvPr id="2" name="자유형: 도형 1">
              <a:extLst>
                <a:ext uri="{FF2B5EF4-FFF2-40B4-BE49-F238E27FC236}">
                  <a16:creationId xmlns:a16="http://schemas.microsoft.com/office/drawing/2014/main" id="{79F47519-C0CC-42D3-BC73-522A201FD958}"/>
                </a:ext>
              </a:extLst>
            </p:cNvPr>
            <p:cNvSpPr/>
            <p:nvPr/>
          </p:nvSpPr>
          <p:spPr>
            <a:xfrm>
              <a:off x="6260" y="4954554"/>
              <a:ext cx="2322140" cy="1903445"/>
            </a:xfrm>
            <a:custGeom>
              <a:avLst/>
              <a:gdLst>
                <a:gd name="connsiteX0" fmla="*/ 1080000 w 1082351"/>
                <a:gd name="connsiteY0" fmla="*/ 0 h 2006081"/>
                <a:gd name="connsiteX1" fmla="*/ 1082351 w 1082351"/>
                <a:gd name="connsiteY1" fmla="*/ 4367 h 2006081"/>
                <a:gd name="connsiteX2" fmla="*/ 1082351 w 1082351"/>
                <a:gd name="connsiteY2" fmla="*/ 2006081 h 2006081"/>
                <a:gd name="connsiteX3" fmla="*/ 0 w 1082351"/>
                <a:gd name="connsiteY3" fmla="*/ 2006081 h 2006081"/>
              </a:gdLst>
              <a:ahLst/>
              <a:cxnLst>
                <a:cxn ang="0">
                  <a:pos x="connsiteX0" y="connsiteY0"/>
                </a:cxn>
                <a:cxn ang="0">
                  <a:pos x="connsiteX1" y="connsiteY1"/>
                </a:cxn>
                <a:cxn ang="0">
                  <a:pos x="connsiteX2" y="connsiteY2"/>
                </a:cxn>
                <a:cxn ang="0">
                  <a:pos x="connsiteX3" y="connsiteY3"/>
                </a:cxn>
              </a:cxnLst>
              <a:rect l="l" t="t" r="r" b="b"/>
              <a:pathLst>
                <a:path w="1082351" h="2006081">
                  <a:moveTo>
                    <a:pt x="1080000" y="0"/>
                  </a:moveTo>
                  <a:lnTo>
                    <a:pt x="1082351" y="4367"/>
                  </a:lnTo>
                  <a:lnTo>
                    <a:pt x="1082351" y="2006081"/>
                  </a:lnTo>
                  <a:lnTo>
                    <a:pt x="0" y="2006081"/>
                  </a:lnTo>
                  <a:close/>
                </a:path>
              </a:pathLst>
            </a:custGeom>
            <a:solidFill>
              <a:srgbClr val="5389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 name="자유형: 도형 2">
              <a:extLst>
                <a:ext uri="{FF2B5EF4-FFF2-40B4-BE49-F238E27FC236}">
                  <a16:creationId xmlns:a16="http://schemas.microsoft.com/office/drawing/2014/main" id="{F1B91DD1-1BF9-4906-BD04-5F0A3FB571CF}"/>
                </a:ext>
              </a:extLst>
            </p:cNvPr>
            <p:cNvSpPr/>
            <p:nvPr/>
          </p:nvSpPr>
          <p:spPr>
            <a:xfrm flipH="1">
              <a:off x="2328400" y="4954554"/>
              <a:ext cx="2322140" cy="1903445"/>
            </a:xfrm>
            <a:custGeom>
              <a:avLst/>
              <a:gdLst>
                <a:gd name="connsiteX0" fmla="*/ 1080000 w 1082351"/>
                <a:gd name="connsiteY0" fmla="*/ 0 h 2006081"/>
                <a:gd name="connsiteX1" fmla="*/ 1082351 w 1082351"/>
                <a:gd name="connsiteY1" fmla="*/ 4367 h 2006081"/>
                <a:gd name="connsiteX2" fmla="*/ 1082351 w 1082351"/>
                <a:gd name="connsiteY2" fmla="*/ 2006081 h 2006081"/>
                <a:gd name="connsiteX3" fmla="*/ 0 w 1082351"/>
                <a:gd name="connsiteY3" fmla="*/ 2006081 h 2006081"/>
              </a:gdLst>
              <a:ahLst/>
              <a:cxnLst>
                <a:cxn ang="0">
                  <a:pos x="connsiteX0" y="connsiteY0"/>
                </a:cxn>
                <a:cxn ang="0">
                  <a:pos x="connsiteX1" y="connsiteY1"/>
                </a:cxn>
                <a:cxn ang="0">
                  <a:pos x="connsiteX2" y="connsiteY2"/>
                </a:cxn>
                <a:cxn ang="0">
                  <a:pos x="connsiteX3" y="connsiteY3"/>
                </a:cxn>
              </a:cxnLst>
              <a:rect l="l" t="t" r="r" b="b"/>
              <a:pathLst>
                <a:path w="1082351" h="2006081">
                  <a:moveTo>
                    <a:pt x="1080000" y="0"/>
                  </a:moveTo>
                  <a:lnTo>
                    <a:pt x="1082351" y="4367"/>
                  </a:lnTo>
                  <a:lnTo>
                    <a:pt x="1082351" y="2006081"/>
                  </a:lnTo>
                  <a:lnTo>
                    <a:pt x="0" y="2006081"/>
                  </a:lnTo>
                  <a:close/>
                </a:path>
              </a:pathLst>
            </a:custGeom>
            <a:solidFill>
              <a:srgbClr val="3A62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4" name="이등변 삼각형 3">
              <a:extLst>
                <a:ext uri="{FF2B5EF4-FFF2-40B4-BE49-F238E27FC236}">
                  <a16:creationId xmlns:a16="http://schemas.microsoft.com/office/drawing/2014/main" id="{31CE2142-0977-4DB5-948B-EF5423F39F8E}"/>
                </a:ext>
              </a:extLst>
            </p:cNvPr>
            <p:cNvSpPr/>
            <p:nvPr/>
          </p:nvSpPr>
          <p:spPr>
            <a:xfrm>
              <a:off x="0" y="6448184"/>
              <a:ext cx="4650539" cy="409816"/>
            </a:xfrm>
            <a:prstGeom prst="triangle">
              <a:avLst>
                <a:gd name="adj" fmla="val 50109"/>
              </a:avLst>
            </a:prstGeom>
            <a:solidFill>
              <a:srgbClr val="4455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grpSp>
      <p:sp>
        <p:nvSpPr>
          <p:cNvPr id="15" name="TextBox 14">
            <a:extLst>
              <a:ext uri="{FF2B5EF4-FFF2-40B4-BE49-F238E27FC236}">
                <a16:creationId xmlns:a16="http://schemas.microsoft.com/office/drawing/2014/main" id="{6A52CD16-1B37-42E7-9F06-8DA6C7E93F24}"/>
              </a:ext>
            </a:extLst>
          </p:cNvPr>
          <p:cNvSpPr txBox="1"/>
          <p:nvPr/>
        </p:nvSpPr>
        <p:spPr>
          <a:xfrm>
            <a:off x="890057" y="72674"/>
            <a:ext cx="5511009" cy="584775"/>
          </a:xfrm>
          <a:prstGeom prst="rect">
            <a:avLst/>
          </a:prstGeom>
          <a:noFill/>
        </p:spPr>
        <p:txBody>
          <a:bodyPr wrap="square" rtlCol="0">
            <a:spAutoFit/>
          </a:bodyPr>
          <a:lstStyle/>
          <a:p>
            <a:r>
              <a:rPr lang="en-US" altLang="ko-KR" sz="3200" dirty="0">
                <a:solidFill>
                  <a:schemeClr val="bg1"/>
                </a:solidFill>
                <a:effectLst>
                  <a:outerShdw blurRad="38100" dist="38100" dir="2700000" algn="tl">
                    <a:srgbClr val="000000">
                      <a:alpha val="43137"/>
                    </a:srgbClr>
                  </a:outerShdw>
                </a:effectLst>
                <a:latin typeface="+mj-lt"/>
                <a:ea typeface="나눔고딕 ExtraBold" panose="020D0904000000000000" pitchFamily="50" charset="-127"/>
              </a:rPr>
              <a:t>Annual Sales</a:t>
            </a:r>
            <a:endParaRPr lang="ko-KR" altLang="en-US" sz="3200" dirty="0">
              <a:solidFill>
                <a:schemeClr val="bg1"/>
              </a:solidFill>
              <a:effectLst>
                <a:outerShdw blurRad="38100" dist="38100" dir="2700000" algn="tl">
                  <a:srgbClr val="000000">
                    <a:alpha val="43137"/>
                  </a:srgbClr>
                </a:outerShdw>
              </a:effectLst>
              <a:latin typeface="+mj-lt"/>
              <a:ea typeface="나눔고딕 ExtraBold" panose="020D0904000000000000" pitchFamily="50" charset="-127"/>
            </a:endParaRPr>
          </a:p>
        </p:txBody>
      </p:sp>
      <p:graphicFrame>
        <p:nvGraphicFramePr>
          <p:cNvPr id="7" name="차트 43">
            <a:extLst>
              <a:ext uri="{FF2B5EF4-FFF2-40B4-BE49-F238E27FC236}">
                <a16:creationId xmlns:a16="http://schemas.microsoft.com/office/drawing/2014/main" id="{64D4151F-0BB0-4134-8AD8-B2DA383C9BB2}"/>
              </a:ext>
            </a:extLst>
          </p:cNvPr>
          <p:cNvGraphicFramePr>
            <a:graphicFrameLocks/>
          </p:cNvGraphicFramePr>
          <p:nvPr>
            <p:extLst>
              <p:ext uri="{D42A27DB-BD31-4B8C-83A1-F6EECF244321}">
                <p14:modId xmlns:p14="http://schemas.microsoft.com/office/powerpoint/2010/main" val="2347518574"/>
              </p:ext>
            </p:extLst>
          </p:nvPr>
        </p:nvGraphicFramePr>
        <p:xfrm>
          <a:off x="488272" y="797408"/>
          <a:ext cx="11150353" cy="54689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518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250"/>
                                        <p:tgtEl>
                                          <p:spTgt spid="7">
                                            <p:graphicEl>
                                              <a:chart seriesIdx="-3" categoryIdx="-3" bldStep="gridLegend"/>
                                            </p:graphicEl>
                                          </p:spTgt>
                                        </p:tgtEl>
                                      </p:cBhvr>
                                    </p:animEffect>
                                    <p:anim calcmode="lin" valueType="num">
                                      <p:cBhvr>
                                        <p:cTn id="8" dur="250" fill="hold"/>
                                        <p:tgtEl>
                                          <p:spTgt spid="7">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9" dur="250" fill="hold"/>
                                        <p:tgtEl>
                                          <p:spTgt spid="7">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fade">
                                      <p:cBhvr>
                                        <p:cTn id="13" dur="250"/>
                                        <p:tgtEl>
                                          <p:spTgt spid="7">
                                            <p:graphicEl>
                                              <a:chart seriesIdx="-4" categoryIdx="0" bldStep="category"/>
                                            </p:graphicEl>
                                          </p:spTgt>
                                        </p:tgtEl>
                                      </p:cBhvr>
                                    </p:animEffect>
                                    <p:anim calcmode="lin" valueType="num">
                                      <p:cBhvr>
                                        <p:cTn id="14" dur="250" fill="hold"/>
                                        <p:tgtEl>
                                          <p:spTgt spid="7">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5" dur="250" fill="hold"/>
                                        <p:tgtEl>
                                          <p:spTgt spid="7">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fade">
                                      <p:cBhvr>
                                        <p:cTn id="19" dur="250"/>
                                        <p:tgtEl>
                                          <p:spTgt spid="7">
                                            <p:graphicEl>
                                              <a:chart seriesIdx="-4" categoryIdx="1" bldStep="category"/>
                                            </p:graphicEl>
                                          </p:spTgt>
                                        </p:tgtEl>
                                      </p:cBhvr>
                                    </p:animEffect>
                                    <p:anim calcmode="lin" valueType="num">
                                      <p:cBhvr>
                                        <p:cTn id="20" dur="250" fill="hold"/>
                                        <p:tgtEl>
                                          <p:spTgt spid="7">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1" dur="250" fill="hold"/>
                                        <p:tgtEl>
                                          <p:spTgt spid="7">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750"/>
                            </p:stCondLst>
                            <p:childTnLst>
                              <p:par>
                                <p:cTn id="23" presetID="42" presetClass="entr" presetSubtype="0" fill="hold" grpId="0" nodeType="afterEffect">
                                  <p:stCondLst>
                                    <p:cond delay="0"/>
                                  </p:stCondLst>
                                  <p:childTnLst>
                                    <p:set>
                                      <p:cBhvr>
                                        <p:cTn id="24" dur="1" fill="hold">
                                          <p:stCondLst>
                                            <p:cond delay="0"/>
                                          </p:stCondLst>
                                        </p:cTn>
                                        <p:tgtEl>
                                          <p:spTgt spid="7">
                                            <p:graphicEl>
                                              <a:chart seriesIdx="-4" categoryIdx="2" bldStep="category"/>
                                            </p:graphicEl>
                                          </p:spTgt>
                                        </p:tgtEl>
                                        <p:attrNameLst>
                                          <p:attrName>style.visibility</p:attrName>
                                        </p:attrNameLst>
                                      </p:cBhvr>
                                      <p:to>
                                        <p:strVal val="visible"/>
                                      </p:to>
                                    </p:set>
                                    <p:animEffect transition="in" filter="fade">
                                      <p:cBhvr>
                                        <p:cTn id="25" dur="250"/>
                                        <p:tgtEl>
                                          <p:spTgt spid="7">
                                            <p:graphicEl>
                                              <a:chart seriesIdx="-4" categoryIdx="2" bldStep="category"/>
                                            </p:graphicEl>
                                          </p:spTgt>
                                        </p:tgtEl>
                                      </p:cBhvr>
                                    </p:animEffect>
                                    <p:anim calcmode="lin" valueType="num">
                                      <p:cBhvr>
                                        <p:cTn id="26" dur="250" fill="hold"/>
                                        <p:tgtEl>
                                          <p:spTgt spid="7">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27" dur="250" fill="hold"/>
                                        <p:tgtEl>
                                          <p:spTgt spid="7">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7">
                                            <p:graphicEl>
                                              <a:chart seriesIdx="-4" categoryIdx="3" bldStep="category"/>
                                            </p:graphicEl>
                                          </p:spTgt>
                                        </p:tgtEl>
                                        <p:attrNameLst>
                                          <p:attrName>style.visibility</p:attrName>
                                        </p:attrNameLst>
                                      </p:cBhvr>
                                      <p:to>
                                        <p:strVal val="visible"/>
                                      </p:to>
                                    </p:set>
                                    <p:animEffect transition="in" filter="fade">
                                      <p:cBhvr>
                                        <p:cTn id="31" dur="250"/>
                                        <p:tgtEl>
                                          <p:spTgt spid="7">
                                            <p:graphicEl>
                                              <a:chart seriesIdx="-4" categoryIdx="3" bldStep="category"/>
                                            </p:graphicEl>
                                          </p:spTgt>
                                        </p:tgtEl>
                                      </p:cBhvr>
                                    </p:animEffect>
                                    <p:anim calcmode="lin" valueType="num">
                                      <p:cBhvr>
                                        <p:cTn id="32" dur="250" fill="hold"/>
                                        <p:tgtEl>
                                          <p:spTgt spid="7">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p:cTn id="33" dur="250" fill="hold"/>
                                        <p:tgtEl>
                                          <p:spTgt spid="7">
                                            <p:graphicEl>
                                              <a:chart seriesIdx="-4" categoryIdx="3" bldStep="category"/>
                                            </p:graphicEl>
                                          </p:spTgt>
                                        </p:tgtEl>
                                        <p:attrNameLst>
                                          <p:attrName>ppt_y</p:attrName>
                                        </p:attrNameLst>
                                      </p:cBhvr>
                                      <p:tavLst>
                                        <p:tav tm="0">
                                          <p:val>
                                            <p:strVal val="#ppt_y+.1"/>
                                          </p:val>
                                        </p:tav>
                                        <p:tav tm="100000">
                                          <p:val>
                                            <p:strVal val="#ppt_y"/>
                                          </p:val>
                                        </p:tav>
                                      </p:tavLst>
                                    </p:anim>
                                  </p:childTnLst>
                                </p:cTn>
                              </p:par>
                            </p:childTnLst>
                          </p:cTn>
                        </p:par>
                        <p:par>
                          <p:cTn id="34" fill="hold">
                            <p:stCondLst>
                              <p:cond delay="1250"/>
                            </p:stCondLst>
                            <p:childTnLst>
                              <p:par>
                                <p:cTn id="35" presetID="42" presetClass="entr" presetSubtype="0" fill="hold" grpId="0" nodeType="afterEffect">
                                  <p:stCondLst>
                                    <p:cond delay="0"/>
                                  </p:stCondLst>
                                  <p:childTnLst>
                                    <p:set>
                                      <p:cBhvr>
                                        <p:cTn id="36" dur="1" fill="hold">
                                          <p:stCondLst>
                                            <p:cond delay="0"/>
                                          </p:stCondLst>
                                        </p:cTn>
                                        <p:tgtEl>
                                          <p:spTgt spid="7">
                                            <p:graphicEl>
                                              <a:chart seriesIdx="-4" categoryIdx="4" bldStep="category"/>
                                            </p:graphicEl>
                                          </p:spTgt>
                                        </p:tgtEl>
                                        <p:attrNameLst>
                                          <p:attrName>style.visibility</p:attrName>
                                        </p:attrNameLst>
                                      </p:cBhvr>
                                      <p:to>
                                        <p:strVal val="visible"/>
                                      </p:to>
                                    </p:set>
                                    <p:animEffect transition="in" filter="fade">
                                      <p:cBhvr>
                                        <p:cTn id="37" dur="250"/>
                                        <p:tgtEl>
                                          <p:spTgt spid="7">
                                            <p:graphicEl>
                                              <a:chart seriesIdx="-4" categoryIdx="4" bldStep="category"/>
                                            </p:graphicEl>
                                          </p:spTgt>
                                        </p:tgtEl>
                                      </p:cBhvr>
                                    </p:animEffect>
                                    <p:anim calcmode="lin" valueType="num">
                                      <p:cBhvr>
                                        <p:cTn id="38" dur="250" fill="hold"/>
                                        <p:tgtEl>
                                          <p:spTgt spid="7">
                                            <p:graphicEl>
                                              <a:chart seriesIdx="-4" categoryIdx="4" bldStep="category"/>
                                            </p:graphicEl>
                                          </p:spTgt>
                                        </p:tgtEl>
                                        <p:attrNameLst>
                                          <p:attrName>ppt_x</p:attrName>
                                        </p:attrNameLst>
                                      </p:cBhvr>
                                      <p:tavLst>
                                        <p:tav tm="0">
                                          <p:val>
                                            <p:strVal val="#ppt_x"/>
                                          </p:val>
                                        </p:tav>
                                        <p:tav tm="100000">
                                          <p:val>
                                            <p:strVal val="#ppt_x"/>
                                          </p:val>
                                        </p:tav>
                                      </p:tavLst>
                                    </p:anim>
                                    <p:anim calcmode="lin" valueType="num">
                                      <p:cBhvr>
                                        <p:cTn id="39" dur="250" fill="hold"/>
                                        <p:tgtEl>
                                          <p:spTgt spid="7">
                                            <p:graphicEl>
                                              <a:chart seriesIdx="-4" categoryIdx="4" bldStep="category"/>
                                            </p:graphicEl>
                                          </p:spTgt>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42" presetClass="entr" presetSubtype="0" fill="hold" grpId="0" nodeType="afterEffect">
                                  <p:stCondLst>
                                    <p:cond delay="0"/>
                                  </p:stCondLst>
                                  <p:childTnLst>
                                    <p:set>
                                      <p:cBhvr>
                                        <p:cTn id="42" dur="1" fill="hold">
                                          <p:stCondLst>
                                            <p:cond delay="0"/>
                                          </p:stCondLst>
                                        </p:cTn>
                                        <p:tgtEl>
                                          <p:spTgt spid="7">
                                            <p:graphicEl>
                                              <a:chart seriesIdx="-4" categoryIdx="5" bldStep="category"/>
                                            </p:graphicEl>
                                          </p:spTgt>
                                        </p:tgtEl>
                                        <p:attrNameLst>
                                          <p:attrName>style.visibility</p:attrName>
                                        </p:attrNameLst>
                                      </p:cBhvr>
                                      <p:to>
                                        <p:strVal val="visible"/>
                                      </p:to>
                                    </p:set>
                                    <p:animEffect transition="in" filter="fade">
                                      <p:cBhvr>
                                        <p:cTn id="43" dur="250"/>
                                        <p:tgtEl>
                                          <p:spTgt spid="7">
                                            <p:graphicEl>
                                              <a:chart seriesIdx="-4" categoryIdx="5" bldStep="category"/>
                                            </p:graphicEl>
                                          </p:spTgt>
                                        </p:tgtEl>
                                      </p:cBhvr>
                                    </p:animEffect>
                                    <p:anim calcmode="lin" valueType="num">
                                      <p:cBhvr>
                                        <p:cTn id="44" dur="250" fill="hold"/>
                                        <p:tgtEl>
                                          <p:spTgt spid="7">
                                            <p:graphicEl>
                                              <a:chart seriesIdx="-4" categoryIdx="5" bldStep="category"/>
                                            </p:graphicEl>
                                          </p:spTgt>
                                        </p:tgtEl>
                                        <p:attrNameLst>
                                          <p:attrName>ppt_x</p:attrName>
                                        </p:attrNameLst>
                                      </p:cBhvr>
                                      <p:tavLst>
                                        <p:tav tm="0">
                                          <p:val>
                                            <p:strVal val="#ppt_x"/>
                                          </p:val>
                                        </p:tav>
                                        <p:tav tm="100000">
                                          <p:val>
                                            <p:strVal val="#ppt_x"/>
                                          </p:val>
                                        </p:tav>
                                      </p:tavLst>
                                    </p:anim>
                                    <p:anim calcmode="lin" valueType="num">
                                      <p:cBhvr>
                                        <p:cTn id="45" dur="250" fill="hold"/>
                                        <p:tgtEl>
                                          <p:spTgt spid="7">
                                            <p:graphicEl>
                                              <a:chart seriesIdx="-4" categoryIdx="5" bldStep="category"/>
                                            </p:graphicEl>
                                          </p:spTgt>
                                        </p:tgtEl>
                                        <p:attrNameLst>
                                          <p:attrName>ppt_y</p:attrName>
                                        </p:attrNameLst>
                                      </p:cBhvr>
                                      <p:tavLst>
                                        <p:tav tm="0">
                                          <p:val>
                                            <p:strVal val="#ppt_y+.1"/>
                                          </p:val>
                                        </p:tav>
                                        <p:tav tm="100000">
                                          <p:val>
                                            <p:strVal val="#ppt_y"/>
                                          </p:val>
                                        </p:tav>
                                      </p:tavLst>
                                    </p:anim>
                                  </p:childTnLst>
                                </p:cTn>
                              </p:par>
                            </p:childTnLst>
                          </p:cTn>
                        </p:par>
                        <p:par>
                          <p:cTn id="46" fill="hold">
                            <p:stCondLst>
                              <p:cond delay="1750"/>
                            </p:stCondLst>
                            <p:childTnLst>
                              <p:par>
                                <p:cTn id="47" presetID="42" presetClass="entr" presetSubtype="0" fill="hold" grpId="0" nodeType="afterEffect">
                                  <p:stCondLst>
                                    <p:cond delay="0"/>
                                  </p:stCondLst>
                                  <p:childTnLst>
                                    <p:set>
                                      <p:cBhvr>
                                        <p:cTn id="48" dur="1" fill="hold">
                                          <p:stCondLst>
                                            <p:cond delay="0"/>
                                          </p:stCondLst>
                                        </p:cTn>
                                        <p:tgtEl>
                                          <p:spTgt spid="7">
                                            <p:graphicEl>
                                              <a:chart seriesIdx="-4" categoryIdx="6" bldStep="category"/>
                                            </p:graphicEl>
                                          </p:spTgt>
                                        </p:tgtEl>
                                        <p:attrNameLst>
                                          <p:attrName>style.visibility</p:attrName>
                                        </p:attrNameLst>
                                      </p:cBhvr>
                                      <p:to>
                                        <p:strVal val="visible"/>
                                      </p:to>
                                    </p:set>
                                    <p:animEffect transition="in" filter="fade">
                                      <p:cBhvr>
                                        <p:cTn id="49" dur="250"/>
                                        <p:tgtEl>
                                          <p:spTgt spid="7">
                                            <p:graphicEl>
                                              <a:chart seriesIdx="-4" categoryIdx="6" bldStep="category"/>
                                            </p:graphicEl>
                                          </p:spTgt>
                                        </p:tgtEl>
                                      </p:cBhvr>
                                    </p:animEffect>
                                    <p:anim calcmode="lin" valueType="num">
                                      <p:cBhvr>
                                        <p:cTn id="50" dur="250" fill="hold"/>
                                        <p:tgtEl>
                                          <p:spTgt spid="7">
                                            <p:graphicEl>
                                              <a:chart seriesIdx="-4" categoryIdx="6" bldStep="category"/>
                                            </p:graphicEl>
                                          </p:spTgt>
                                        </p:tgtEl>
                                        <p:attrNameLst>
                                          <p:attrName>ppt_x</p:attrName>
                                        </p:attrNameLst>
                                      </p:cBhvr>
                                      <p:tavLst>
                                        <p:tav tm="0">
                                          <p:val>
                                            <p:strVal val="#ppt_x"/>
                                          </p:val>
                                        </p:tav>
                                        <p:tav tm="100000">
                                          <p:val>
                                            <p:strVal val="#ppt_x"/>
                                          </p:val>
                                        </p:tav>
                                      </p:tavLst>
                                    </p:anim>
                                    <p:anim calcmode="lin" valueType="num">
                                      <p:cBhvr>
                                        <p:cTn id="51" dur="250" fill="hold"/>
                                        <p:tgtEl>
                                          <p:spTgt spid="7">
                                            <p:graphicEl>
                                              <a:chart seriesIdx="-4" categoryIdx="6" bldStep="category"/>
                                            </p:graphicEl>
                                          </p:spTgt>
                                        </p:tgtEl>
                                        <p:attrNameLst>
                                          <p:attrName>ppt_y</p:attrName>
                                        </p:attrNameLst>
                                      </p:cBhvr>
                                      <p:tavLst>
                                        <p:tav tm="0">
                                          <p:val>
                                            <p:strVal val="#ppt_y+.1"/>
                                          </p:val>
                                        </p:tav>
                                        <p:tav tm="100000">
                                          <p:val>
                                            <p:strVal val="#ppt_y"/>
                                          </p:val>
                                        </p:tav>
                                      </p:tavLst>
                                    </p:anim>
                                  </p:childTnLst>
                                </p:cTn>
                              </p:par>
                            </p:childTnLst>
                          </p:cTn>
                        </p:par>
                        <p:par>
                          <p:cTn id="52" fill="hold">
                            <p:stCondLst>
                              <p:cond delay="2000"/>
                            </p:stCondLst>
                            <p:childTnLst>
                              <p:par>
                                <p:cTn id="53" presetID="42" presetClass="entr" presetSubtype="0" fill="hold" grpId="0" nodeType="afterEffect">
                                  <p:stCondLst>
                                    <p:cond delay="0"/>
                                  </p:stCondLst>
                                  <p:childTnLst>
                                    <p:set>
                                      <p:cBhvr>
                                        <p:cTn id="54" dur="1" fill="hold">
                                          <p:stCondLst>
                                            <p:cond delay="0"/>
                                          </p:stCondLst>
                                        </p:cTn>
                                        <p:tgtEl>
                                          <p:spTgt spid="7">
                                            <p:graphicEl>
                                              <a:chart seriesIdx="-4" categoryIdx="7" bldStep="category"/>
                                            </p:graphicEl>
                                          </p:spTgt>
                                        </p:tgtEl>
                                        <p:attrNameLst>
                                          <p:attrName>style.visibility</p:attrName>
                                        </p:attrNameLst>
                                      </p:cBhvr>
                                      <p:to>
                                        <p:strVal val="visible"/>
                                      </p:to>
                                    </p:set>
                                    <p:animEffect transition="in" filter="fade">
                                      <p:cBhvr>
                                        <p:cTn id="55" dur="250"/>
                                        <p:tgtEl>
                                          <p:spTgt spid="7">
                                            <p:graphicEl>
                                              <a:chart seriesIdx="-4" categoryIdx="7" bldStep="category"/>
                                            </p:graphicEl>
                                          </p:spTgt>
                                        </p:tgtEl>
                                      </p:cBhvr>
                                    </p:animEffect>
                                    <p:anim calcmode="lin" valueType="num">
                                      <p:cBhvr>
                                        <p:cTn id="56" dur="250" fill="hold"/>
                                        <p:tgtEl>
                                          <p:spTgt spid="7">
                                            <p:graphicEl>
                                              <a:chart seriesIdx="-4" categoryIdx="7" bldStep="category"/>
                                            </p:graphicEl>
                                          </p:spTgt>
                                        </p:tgtEl>
                                        <p:attrNameLst>
                                          <p:attrName>ppt_x</p:attrName>
                                        </p:attrNameLst>
                                      </p:cBhvr>
                                      <p:tavLst>
                                        <p:tav tm="0">
                                          <p:val>
                                            <p:strVal val="#ppt_x"/>
                                          </p:val>
                                        </p:tav>
                                        <p:tav tm="100000">
                                          <p:val>
                                            <p:strVal val="#ppt_x"/>
                                          </p:val>
                                        </p:tav>
                                      </p:tavLst>
                                    </p:anim>
                                    <p:anim calcmode="lin" valueType="num">
                                      <p:cBhvr>
                                        <p:cTn id="57" dur="250" fill="hold"/>
                                        <p:tgtEl>
                                          <p:spTgt spid="7">
                                            <p:graphicEl>
                                              <a:chart seriesIdx="-4" categoryIdx="7" bldStep="category"/>
                                            </p:graphicEl>
                                          </p:spTgt>
                                        </p:tgtEl>
                                        <p:attrNameLst>
                                          <p:attrName>ppt_y</p:attrName>
                                        </p:attrNameLst>
                                      </p:cBhvr>
                                      <p:tavLst>
                                        <p:tav tm="0">
                                          <p:val>
                                            <p:strVal val="#ppt_y+.1"/>
                                          </p:val>
                                        </p:tav>
                                        <p:tav tm="100000">
                                          <p:val>
                                            <p:strVal val="#ppt_y"/>
                                          </p:val>
                                        </p:tav>
                                      </p:tavLst>
                                    </p:anim>
                                  </p:childTnLst>
                                </p:cTn>
                              </p:par>
                            </p:childTnLst>
                          </p:cTn>
                        </p:par>
                        <p:par>
                          <p:cTn id="58" fill="hold">
                            <p:stCondLst>
                              <p:cond delay="2250"/>
                            </p:stCondLst>
                            <p:childTnLst>
                              <p:par>
                                <p:cTn id="59" presetID="42" presetClass="entr" presetSubtype="0" fill="hold" grpId="0" nodeType="afterEffect">
                                  <p:stCondLst>
                                    <p:cond delay="0"/>
                                  </p:stCondLst>
                                  <p:childTnLst>
                                    <p:set>
                                      <p:cBhvr>
                                        <p:cTn id="60" dur="1" fill="hold">
                                          <p:stCondLst>
                                            <p:cond delay="0"/>
                                          </p:stCondLst>
                                        </p:cTn>
                                        <p:tgtEl>
                                          <p:spTgt spid="7">
                                            <p:graphicEl>
                                              <a:chart seriesIdx="-4" categoryIdx="8" bldStep="category"/>
                                            </p:graphicEl>
                                          </p:spTgt>
                                        </p:tgtEl>
                                        <p:attrNameLst>
                                          <p:attrName>style.visibility</p:attrName>
                                        </p:attrNameLst>
                                      </p:cBhvr>
                                      <p:to>
                                        <p:strVal val="visible"/>
                                      </p:to>
                                    </p:set>
                                    <p:animEffect transition="in" filter="fade">
                                      <p:cBhvr>
                                        <p:cTn id="61" dur="250"/>
                                        <p:tgtEl>
                                          <p:spTgt spid="7">
                                            <p:graphicEl>
                                              <a:chart seriesIdx="-4" categoryIdx="8" bldStep="category"/>
                                            </p:graphicEl>
                                          </p:spTgt>
                                        </p:tgtEl>
                                      </p:cBhvr>
                                    </p:animEffect>
                                    <p:anim calcmode="lin" valueType="num">
                                      <p:cBhvr>
                                        <p:cTn id="62" dur="250" fill="hold"/>
                                        <p:tgtEl>
                                          <p:spTgt spid="7">
                                            <p:graphicEl>
                                              <a:chart seriesIdx="-4" categoryIdx="8" bldStep="category"/>
                                            </p:graphicEl>
                                          </p:spTgt>
                                        </p:tgtEl>
                                        <p:attrNameLst>
                                          <p:attrName>ppt_x</p:attrName>
                                        </p:attrNameLst>
                                      </p:cBhvr>
                                      <p:tavLst>
                                        <p:tav tm="0">
                                          <p:val>
                                            <p:strVal val="#ppt_x"/>
                                          </p:val>
                                        </p:tav>
                                        <p:tav tm="100000">
                                          <p:val>
                                            <p:strVal val="#ppt_x"/>
                                          </p:val>
                                        </p:tav>
                                      </p:tavLst>
                                    </p:anim>
                                    <p:anim calcmode="lin" valueType="num">
                                      <p:cBhvr>
                                        <p:cTn id="63" dur="250" fill="hold"/>
                                        <p:tgtEl>
                                          <p:spTgt spid="7">
                                            <p:graphicEl>
                                              <a:chart seriesIdx="-4" categoryIdx="8" bldStep="category"/>
                                            </p:graphicEl>
                                          </p:spTgt>
                                        </p:tgtEl>
                                        <p:attrNameLst>
                                          <p:attrName>ppt_y</p:attrName>
                                        </p:attrNameLst>
                                      </p:cBhvr>
                                      <p:tavLst>
                                        <p:tav tm="0">
                                          <p:val>
                                            <p:strVal val="#ppt_y+.1"/>
                                          </p:val>
                                        </p:tav>
                                        <p:tav tm="100000">
                                          <p:val>
                                            <p:strVal val="#ppt_y"/>
                                          </p:val>
                                        </p:tav>
                                      </p:tavLst>
                                    </p:anim>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7">
                                            <p:graphicEl>
                                              <a:chart seriesIdx="-4" categoryIdx="9" bldStep="category"/>
                                            </p:graphicEl>
                                          </p:spTgt>
                                        </p:tgtEl>
                                        <p:attrNameLst>
                                          <p:attrName>style.visibility</p:attrName>
                                        </p:attrNameLst>
                                      </p:cBhvr>
                                      <p:to>
                                        <p:strVal val="visible"/>
                                      </p:to>
                                    </p:set>
                                    <p:animEffect transition="in" filter="fade">
                                      <p:cBhvr>
                                        <p:cTn id="67" dur="250"/>
                                        <p:tgtEl>
                                          <p:spTgt spid="7">
                                            <p:graphicEl>
                                              <a:chart seriesIdx="-4" categoryIdx="9" bldStep="category"/>
                                            </p:graphicEl>
                                          </p:spTgt>
                                        </p:tgtEl>
                                      </p:cBhvr>
                                    </p:animEffect>
                                    <p:anim calcmode="lin" valueType="num">
                                      <p:cBhvr>
                                        <p:cTn id="68" dur="250" fill="hold"/>
                                        <p:tgtEl>
                                          <p:spTgt spid="7">
                                            <p:graphicEl>
                                              <a:chart seriesIdx="-4" categoryIdx="9" bldStep="category"/>
                                            </p:graphicEl>
                                          </p:spTgt>
                                        </p:tgtEl>
                                        <p:attrNameLst>
                                          <p:attrName>ppt_x</p:attrName>
                                        </p:attrNameLst>
                                      </p:cBhvr>
                                      <p:tavLst>
                                        <p:tav tm="0">
                                          <p:val>
                                            <p:strVal val="#ppt_x"/>
                                          </p:val>
                                        </p:tav>
                                        <p:tav tm="100000">
                                          <p:val>
                                            <p:strVal val="#ppt_x"/>
                                          </p:val>
                                        </p:tav>
                                      </p:tavLst>
                                    </p:anim>
                                    <p:anim calcmode="lin" valueType="num">
                                      <p:cBhvr>
                                        <p:cTn id="69" dur="250" fill="hold"/>
                                        <p:tgtEl>
                                          <p:spTgt spid="7">
                                            <p:graphicEl>
                                              <a:chart seriesIdx="-4" categoryIdx="9" bldStep="category"/>
                                            </p:graphicEl>
                                          </p:spTgt>
                                        </p:tgtEl>
                                        <p:attrNameLst>
                                          <p:attrName>ppt_y</p:attrName>
                                        </p:attrNameLst>
                                      </p:cBhvr>
                                      <p:tavLst>
                                        <p:tav tm="0">
                                          <p:val>
                                            <p:strVal val="#ppt_y+.1"/>
                                          </p:val>
                                        </p:tav>
                                        <p:tav tm="100000">
                                          <p:val>
                                            <p:strVal val="#ppt_y"/>
                                          </p:val>
                                        </p:tav>
                                      </p:tavLst>
                                    </p:anim>
                                  </p:childTnLst>
                                </p:cTn>
                              </p:par>
                            </p:childTnLst>
                          </p:cTn>
                        </p:par>
                        <p:par>
                          <p:cTn id="70" fill="hold">
                            <p:stCondLst>
                              <p:cond delay="2750"/>
                            </p:stCondLst>
                            <p:childTnLst>
                              <p:par>
                                <p:cTn id="71" presetID="42" presetClass="entr" presetSubtype="0" fill="hold" grpId="0" nodeType="afterEffect">
                                  <p:stCondLst>
                                    <p:cond delay="0"/>
                                  </p:stCondLst>
                                  <p:childTnLst>
                                    <p:set>
                                      <p:cBhvr>
                                        <p:cTn id="72" dur="1" fill="hold">
                                          <p:stCondLst>
                                            <p:cond delay="0"/>
                                          </p:stCondLst>
                                        </p:cTn>
                                        <p:tgtEl>
                                          <p:spTgt spid="7">
                                            <p:graphicEl>
                                              <a:chart seriesIdx="-4" categoryIdx="10" bldStep="category"/>
                                            </p:graphicEl>
                                          </p:spTgt>
                                        </p:tgtEl>
                                        <p:attrNameLst>
                                          <p:attrName>style.visibility</p:attrName>
                                        </p:attrNameLst>
                                      </p:cBhvr>
                                      <p:to>
                                        <p:strVal val="visible"/>
                                      </p:to>
                                    </p:set>
                                    <p:animEffect transition="in" filter="fade">
                                      <p:cBhvr>
                                        <p:cTn id="73" dur="250"/>
                                        <p:tgtEl>
                                          <p:spTgt spid="7">
                                            <p:graphicEl>
                                              <a:chart seriesIdx="-4" categoryIdx="10" bldStep="category"/>
                                            </p:graphicEl>
                                          </p:spTgt>
                                        </p:tgtEl>
                                      </p:cBhvr>
                                    </p:animEffect>
                                    <p:anim calcmode="lin" valueType="num">
                                      <p:cBhvr>
                                        <p:cTn id="74" dur="250" fill="hold"/>
                                        <p:tgtEl>
                                          <p:spTgt spid="7">
                                            <p:graphicEl>
                                              <a:chart seriesIdx="-4" categoryIdx="10" bldStep="category"/>
                                            </p:graphicEl>
                                          </p:spTgt>
                                        </p:tgtEl>
                                        <p:attrNameLst>
                                          <p:attrName>ppt_x</p:attrName>
                                        </p:attrNameLst>
                                      </p:cBhvr>
                                      <p:tavLst>
                                        <p:tav tm="0">
                                          <p:val>
                                            <p:strVal val="#ppt_x"/>
                                          </p:val>
                                        </p:tav>
                                        <p:tav tm="100000">
                                          <p:val>
                                            <p:strVal val="#ppt_x"/>
                                          </p:val>
                                        </p:tav>
                                      </p:tavLst>
                                    </p:anim>
                                    <p:anim calcmode="lin" valueType="num">
                                      <p:cBhvr>
                                        <p:cTn id="75" dur="250" fill="hold"/>
                                        <p:tgtEl>
                                          <p:spTgt spid="7">
                                            <p:graphicEl>
                                              <a:chart seriesIdx="-4" categoryIdx="10" bldStep="category"/>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3000"/>
                            </p:stCondLst>
                            <p:childTnLst>
                              <p:par>
                                <p:cTn id="77" presetID="42" presetClass="entr" presetSubtype="0" fill="hold" grpId="0" nodeType="afterEffect">
                                  <p:stCondLst>
                                    <p:cond delay="0"/>
                                  </p:stCondLst>
                                  <p:childTnLst>
                                    <p:set>
                                      <p:cBhvr>
                                        <p:cTn id="78" dur="1" fill="hold">
                                          <p:stCondLst>
                                            <p:cond delay="0"/>
                                          </p:stCondLst>
                                        </p:cTn>
                                        <p:tgtEl>
                                          <p:spTgt spid="7">
                                            <p:graphicEl>
                                              <a:chart seriesIdx="-4" categoryIdx="11" bldStep="category"/>
                                            </p:graphicEl>
                                          </p:spTgt>
                                        </p:tgtEl>
                                        <p:attrNameLst>
                                          <p:attrName>style.visibility</p:attrName>
                                        </p:attrNameLst>
                                      </p:cBhvr>
                                      <p:to>
                                        <p:strVal val="visible"/>
                                      </p:to>
                                    </p:set>
                                    <p:animEffect transition="in" filter="fade">
                                      <p:cBhvr>
                                        <p:cTn id="79" dur="250"/>
                                        <p:tgtEl>
                                          <p:spTgt spid="7">
                                            <p:graphicEl>
                                              <a:chart seriesIdx="-4" categoryIdx="11" bldStep="category"/>
                                            </p:graphicEl>
                                          </p:spTgt>
                                        </p:tgtEl>
                                      </p:cBhvr>
                                    </p:animEffect>
                                    <p:anim calcmode="lin" valueType="num">
                                      <p:cBhvr>
                                        <p:cTn id="80" dur="250" fill="hold"/>
                                        <p:tgtEl>
                                          <p:spTgt spid="7">
                                            <p:graphicEl>
                                              <a:chart seriesIdx="-4" categoryIdx="11" bldStep="category"/>
                                            </p:graphicEl>
                                          </p:spTgt>
                                        </p:tgtEl>
                                        <p:attrNameLst>
                                          <p:attrName>ppt_x</p:attrName>
                                        </p:attrNameLst>
                                      </p:cBhvr>
                                      <p:tavLst>
                                        <p:tav tm="0">
                                          <p:val>
                                            <p:strVal val="#ppt_x"/>
                                          </p:val>
                                        </p:tav>
                                        <p:tav tm="100000">
                                          <p:val>
                                            <p:strVal val="#ppt_x"/>
                                          </p:val>
                                        </p:tav>
                                      </p:tavLst>
                                    </p:anim>
                                    <p:anim calcmode="lin" valueType="num">
                                      <p:cBhvr>
                                        <p:cTn id="81" dur="250" fill="hold"/>
                                        <p:tgtEl>
                                          <p:spTgt spid="7">
                                            <p:graphicEl>
                                              <a:chart seriesIdx="-4" categoryIdx="11" bldStep="category"/>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category"/>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20BAC33B-9D95-4284-8E5B-9DF36107A1BD}"/>
              </a:ext>
            </a:extLst>
          </p:cNvPr>
          <p:cNvSpPr/>
          <p:nvPr/>
        </p:nvSpPr>
        <p:spPr>
          <a:xfrm>
            <a:off x="0" y="-2255"/>
            <a:ext cx="11737910" cy="592423"/>
          </a:xfrm>
          <a:custGeom>
            <a:avLst/>
            <a:gdLst>
              <a:gd name="connsiteX0" fmla="*/ 0 w 11538342"/>
              <a:gd name="connsiteY0" fmla="*/ 0 h 592423"/>
              <a:gd name="connsiteX1" fmla="*/ 11538342 w 11538342"/>
              <a:gd name="connsiteY1" fmla="*/ 0 h 592423"/>
              <a:gd name="connsiteX2" fmla="*/ 11538342 w 11538342"/>
              <a:gd name="connsiteY2" fmla="*/ 592423 h 592423"/>
              <a:gd name="connsiteX3" fmla="*/ 0 w 11538342"/>
              <a:gd name="connsiteY3" fmla="*/ 592423 h 592423"/>
              <a:gd name="connsiteX4" fmla="*/ 0 w 11538342"/>
              <a:gd name="connsiteY4" fmla="*/ 0 h 592423"/>
              <a:gd name="connsiteX0" fmla="*/ 0 w 11538342"/>
              <a:gd name="connsiteY0" fmla="*/ 0 h 592423"/>
              <a:gd name="connsiteX1" fmla="*/ 11118464 w 11538342"/>
              <a:gd name="connsiteY1" fmla="*/ 0 h 592423"/>
              <a:gd name="connsiteX2" fmla="*/ 11538342 w 11538342"/>
              <a:gd name="connsiteY2" fmla="*/ 592423 h 592423"/>
              <a:gd name="connsiteX3" fmla="*/ 0 w 11538342"/>
              <a:gd name="connsiteY3" fmla="*/ 592423 h 592423"/>
              <a:gd name="connsiteX4" fmla="*/ 0 w 11538342"/>
              <a:gd name="connsiteY4" fmla="*/ 0 h 592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8342" h="592423">
                <a:moveTo>
                  <a:pt x="0" y="0"/>
                </a:moveTo>
                <a:lnTo>
                  <a:pt x="11118464" y="0"/>
                </a:lnTo>
                <a:lnTo>
                  <a:pt x="11538342" y="592423"/>
                </a:lnTo>
                <a:lnTo>
                  <a:pt x="0" y="592423"/>
                </a:lnTo>
                <a:lnTo>
                  <a:pt x="0" y="0"/>
                </a:lnTo>
                <a:close/>
              </a:path>
            </a:pathLst>
          </a:custGeom>
          <a:solidFill>
            <a:srgbClr val="619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6" name="직선 연결선 25">
            <a:extLst>
              <a:ext uri="{FF2B5EF4-FFF2-40B4-BE49-F238E27FC236}">
                <a16:creationId xmlns:a16="http://schemas.microsoft.com/office/drawing/2014/main" id="{F49D3EE0-12E2-49AD-892F-5607212BB176}"/>
              </a:ext>
            </a:extLst>
          </p:cNvPr>
          <p:cNvCxnSpPr>
            <a:cxnSpLocks/>
          </p:cNvCxnSpPr>
          <p:nvPr/>
        </p:nvCxnSpPr>
        <p:spPr>
          <a:xfrm>
            <a:off x="0" y="6489700"/>
            <a:ext cx="12192000" cy="0"/>
          </a:xfrm>
          <a:prstGeom prst="line">
            <a:avLst/>
          </a:prstGeom>
          <a:ln w="3175">
            <a:solidFill>
              <a:srgbClr val="89ADD1"/>
            </a:solidFill>
          </a:ln>
        </p:spPr>
        <p:style>
          <a:lnRef idx="1">
            <a:schemeClr val="accent1"/>
          </a:lnRef>
          <a:fillRef idx="0">
            <a:schemeClr val="accent1"/>
          </a:fillRef>
          <a:effectRef idx="0">
            <a:schemeClr val="accent1"/>
          </a:effectRef>
          <a:fontRef idx="minor">
            <a:schemeClr val="tx1"/>
          </a:fontRef>
        </p:style>
      </p:cxnSp>
      <p:sp>
        <p:nvSpPr>
          <p:cNvPr id="27" name="이등변 삼각형 26">
            <a:extLst>
              <a:ext uri="{FF2B5EF4-FFF2-40B4-BE49-F238E27FC236}">
                <a16:creationId xmlns:a16="http://schemas.microsoft.com/office/drawing/2014/main" id="{69873213-BB65-4E8E-9299-6201853BFC61}"/>
              </a:ext>
            </a:extLst>
          </p:cNvPr>
          <p:cNvSpPr/>
          <p:nvPr/>
        </p:nvSpPr>
        <p:spPr>
          <a:xfrm>
            <a:off x="11259852" y="6391470"/>
            <a:ext cx="769506" cy="475868"/>
          </a:xfrm>
          <a:prstGeom prst="triangle">
            <a:avLst/>
          </a:prstGeom>
          <a:solidFill>
            <a:srgbClr val="325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TextBox 27">
            <a:extLst>
              <a:ext uri="{FF2B5EF4-FFF2-40B4-BE49-F238E27FC236}">
                <a16:creationId xmlns:a16="http://schemas.microsoft.com/office/drawing/2014/main" id="{75ECE458-3BA8-4931-BA6C-C9C1DFB9C9DB}"/>
              </a:ext>
            </a:extLst>
          </p:cNvPr>
          <p:cNvSpPr txBox="1"/>
          <p:nvPr/>
        </p:nvSpPr>
        <p:spPr>
          <a:xfrm>
            <a:off x="11369351" y="6582749"/>
            <a:ext cx="550506" cy="230832"/>
          </a:xfrm>
          <a:prstGeom prst="rect">
            <a:avLst/>
          </a:prstGeom>
          <a:noFill/>
        </p:spPr>
        <p:txBody>
          <a:bodyPr wrap="square" rtlCol="0">
            <a:spAutoFit/>
          </a:bodyPr>
          <a:lstStyle/>
          <a:p>
            <a:pPr algn="ctr"/>
            <a:fld id="{4D343F68-1D1A-44AE-AC1A-B7C2761D95B5}" type="slidenum">
              <a:rPr lang="ko-KR" altLang="en-US" sz="900" b="1" smtClean="0">
                <a:solidFill>
                  <a:schemeClr val="bg1"/>
                </a:solidFill>
                <a:latin typeface="나눔고딕" panose="020D0604000000000000" pitchFamily="50" charset="-127"/>
                <a:ea typeface="나눔고딕" panose="020D0604000000000000" pitchFamily="50" charset="-127"/>
              </a:rPr>
              <a:pPr algn="ctr"/>
              <a:t>4</a:t>
            </a:fld>
            <a:endParaRPr lang="ko-KR" altLang="en-US" sz="900" b="1" dirty="0">
              <a:solidFill>
                <a:schemeClr val="bg1"/>
              </a:solidFill>
              <a:latin typeface="나눔고딕" panose="020D0604000000000000" pitchFamily="50" charset="-127"/>
              <a:ea typeface="나눔고딕" panose="020D0604000000000000" pitchFamily="50" charset="-127"/>
            </a:endParaRPr>
          </a:p>
        </p:txBody>
      </p:sp>
      <p:sp>
        <p:nvSpPr>
          <p:cNvPr id="31" name="이등변 삼각형 30">
            <a:extLst>
              <a:ext uri="{FF2B5EF4-FFF2-40B4-BE49-F238E27FC236}">
                <a16:creationId xmlns:a16="http://schemas.microsoft.com/office/drawing/2014/main" id="{5EC449B8-40BA-490D-8729-9CA7E1C92431}"/>
              </a:ext>
            </a:extLst>
          </p:cNvPr>
          <p:cNvSpPr/>
          <p:nvPr/>
        </p:nvSpPr>
        <p:spPr>
          <a:xfrm>
            <a:off x="11064549" y="139958"/>
            <a:ext cx="789993" cy="450209"/>
          </a:xfrm>
          <a:prstGeom prst="triangle">
            <a:avLst/>
          </a:prstGeom>
          <a:solidFill>
            <a:srgbClr val="497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자유형: 도형 29">
            <a:extLst>
              <a:ext uri="{FF2B5EF4-FFF2-40B4-BE49-F238E27FC236}">
                <a16:creationId xmlns:a16="http://schemas.microsoft.com/office/drawing/2014/main" id="{6B7FFBA9-0DEA-4FFB-9518-1AB3959CCC2C}"/>
              </a:ext>
            </a:extLst>
          </p:cNvPr>
          <p:cNvSpPr/>
          <p:nvPr/>
        </p:nvSpPr>
        <p:spPr>
          <a:xfrm flipH="1" flipV="1">
            <a:off x="11178072" y="0"/>
            <a:ext cx="1013927" cy="590168"/>
          </a:xfrm>
          <a:custGeom>
            <a:avLst/>
            <a:gdLst>
              <a:gd name="connsiteX0" fmla="*/ 1282733 w 1282733"/>
              <a:gd name="connsiteY0" fmla="*/ 590168 h 590168"/>
              <a:gd name="connsiteX1" fmla="*/ 45754 w 1282733"/>
              <a:gd name="connsiteY1" fmla="*/ 590168 h 590168"/>
              <a:gd name="connsiteX2" fmla="*/ 0 w 1282733"/>
              <a:gd name="connsiteY2" fmla="*/ 589811 h 590168"/>
              <a:gd name="connsiteX3" fmla="*/ 0 w 1282733"/>
              <a:gd name="connsiteY3" fmla="*/ 0 h 590168"/>
              <a:gd name="connsiteX4" fmla="*/ 745964 w 1282733"/>
              <a:gd name="connsiteY4" fmla="*/ 0 h 590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33" h="590168">
                <a:moveTo>
                  <a:pt x="1282733" y="590168"/>
                </a:moveTo>
                <a:lnTo>
                  <a:pt x="45754" y="590168"/>
                </a:lnTo>
                <a:lnTo>
                  <a:pt x="0" y="589811"/>
                </a:lnTo>
                <a:lnTo>
                  <a:pt x="0" y="0"/>
                </a:lnTo>
                <a:lnTo>
                  <a:pt x="745964" y="0"/>
                </a:lnTo>
                <a:close/>
              </a:path>
            </a:pathLst>
          </a:custGeom>
          <a:solidFill>
            <a:srgbClr val="3F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2" name="그룹 41">
            <a:extLst>
              <a:ext uri="{FF2B5EF4-FFF2-40B4-BE49-F238E27FC236}">
                <a16:creationId xmlns:a16="http://schemas.microsoft.com/office/drawing/2014/main" id="{9FDCA61F-1E5A-498E-9064-47895C28D5AE}"/>
              </a:ext>
            </a:extLst>
          </p:cNvPr>
          <p:cNvGrpSpPr/>
          <p:nvPr/>
        </p:nvGrpSpPr>
        <p:grpSpPr>
          <a:xfrm>
            <a:off x="0" y="-208"/>
            <a:ext cx="1856792" cy="589487"/>
            <a:chOff x="0" y="-208"/>
            <a:chExt cx="2098040" cy="589487"/>
          </a:xfrm>
        </p:grpSpPr>
        <p:sp>
          <p:nvSpPr>
            <p:cNvPr id="41" name="이등변 삼각형 40">
              <a:extLst>
                <a:ext uri="{FF2B5EF4-FFF2-40B4-BE49-F238E27FC236}">
                  <a16:creationId xmlns:a16="http://schemas.microsoft.com/office/drawing/2014/main" id="{54A6B931-5BB7-491C-A347-FC382F40ADAC}"/>
                </a:ext>
              </a:extLst>
            </p:cNvPr>
            <p:cNvSpPr/>
            <p:nvPr/>
          </p:nvSpPr>
          <p:spPr>
            <a:xfrm flipV="1">
              <a:off x="0" y="-208"/>
              <a:ext cx="1663700" cy="586947"/>
            </a:xfrm>
            <a:prstGeom prst="triangle">
              <a:avLst>
                <a:gd name="adj" fmla="val 53884"/>
              </a:avLst>
            </a:prstGeom>
            <a:solidFill>
              <a:srgbClr val="427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이등변 삼각형 39">
              <a:extLst>
                <a:ext uri="{FF2B5EF4-FFF2-40B4-BE49-F238E27FC236}">
                  <a16:creationId xmlns:a16="http://schemas.microsoft.com/office/drawing/2014/main" id="{1EC1499A-A33B-4955-BF14-E09997A1AF74}"/>
                </a:ext>
              </a:extLst>
            </p:cNvPr>
            <p:cNvSpPr/>
            <p:nvPr/>
          </p:nvSpPr>
          <p:spPr>
            <a:xfrm>
              <a:off x="889000" y="0"/>
              <a:ext cx="1209040" cy="589279"/>
            </a:xfrm>
            <a:prstGeom prst="triangle">
              <a:avLst>
                <a:gd name="adj" fmla="val 63386"/>
              </a:avLst>
            </a:prstGeom>
            <a:solidFill>
              <a:srgbClr val="396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5" name="그룹 4">
            <a:extLst>
              <a:ext uri="{FF2B5EF4-FFF2-40B4-BE49-F238E27FC236}">
                <a16:creationId xmlns:a16="http://schemas.microsoft.com/office/drawing/2014/main" id="{16CCF784-2550-47D1-8C0D-136EF98B832D}"/>
              </a:ext>
            </a:extLst>
          </p:cNvPr>
          <p:cNvGrpSpPr/>
          <p:nvPr/>
        </p:nvGrpSpPr>
        <p:grpSpPr>
          <a:xfrm rot="5400000">
            <a:off x="-140414" y="142953"/>
            <a:ext cx="1176566" cy="895739"/>
            <a:chOff x="0" y="4954554"/>
            <a:chExt cx="4650540" cy="1903446"/>
          </a:xfrm>
          <a:effectLst>
            <a:outerShdw blurRad="50800" dist="38100" dir="2700000" algn="tl" rotWithShape="0">
              <a:prstClr val="black">
                <a:alpha val="40000"/>
              </a:prstClr>
            </a:outerShdw>
          </a:effectLst>
        </p:grpSpPr>
        <p:sp>
          <p:nvSpPr>
            <p:cNvPr id="2" name="자유형: 도형 1">
              <a:extLst>
                <a:ext uri="{FF2B5EF4-FFF2-40B4-BE49-F238E27FC236}">
                  <a16:creationId xmlns:a16="http://schemas.microsoft.com/office/drawing/2014/main" id="{79F47519-C0CC-42D3-BC73-522A201FD958}"/>
                </a:ext>
              </a:extLst>
            </p:cNvPr>
            <p:cNvSpPr/>
            <p:nvPr/>
          </p:nvSpPr>
          <p:spPr>
            <a:xfrm>
              <a:off x="6260" y="4954554"/>
              <a:ext cx="2322140" cy="1903445"/>
            </a:xfrm>
            <a:custGeom>
              <a:avLst/>
              <a:gdLst>
                <a:gd name="connsiteX0" fmla="*/ 1080000 w 1082351"/>
                <a:gd name="connsiteY0" fmla="*/ 0 h 2006081"/>
                <a:gd name="connsiteX1" fmla="*/ 1082351 w 1082351"/>
                <a:gd name="connsiteY1" fmla="*/ 4367 h 2006081"/>
                <a:gd name="connsiteX2" fmla="*/ 1082351 w 1082351"/>
                <a:gd name="connsiteY2" fmla="*/ 2006081 h 2006081"/>
                <a:gd name="connsiteX3" fmla="*/ 0 w 1082351"/>
                <a:gd name="connsiteY3" fmla="*/ 2006081 h 2006081"/>
              </a:gdLst>
              <a:ahLst/>
              <a:cxnLst>
                <a:cxn ang="0">
                  <a:pos x="connsiteX0" y="connsiteY0"/>
                </a:cxn>
                <a:cxn ang="0">
                  <a:pos x="connsiteX1" y="connsiteY1"/>
                </a:cxn>
                <a:cxn ang="0">
                  <a:pos x="connsiteX2" y="connsiteY2"/>
                </a:cxn>
                <a:cxn ang="0">
                  <a:pos x="connsiteX3" y="connsiteY3"/>
                </a:cxn>
              </a:cxnLst>
              <a:rect l="l" t="t" r="r" b="b"/>
              <a:pathLst>
                <a:path w="1082351" h="2006081">
                  <a:moveTo>
                    <a:pt x="1080000" y="0"/>
                  </a:moveTo>
                  <a:lnTo>
                    <a:pt x="1082351" y="4367"/>
                  </a:lnTo>
                  <a:lnTo>
                    <a:pt x="1082351" y="2006081"/>
                  </a:lnTo>
                  <a:lnTo>
                    <a:pt x="0" y="2006081"/>
                  </a:lnTo>
                  <a:close/>
                </a:path>
              </a:pathLst>
            </a:custGeom>
            <a:solidFill>
              <a:srgbClr val="5389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 name="자유형: 도형 2">
              <a:extLst>
                <a:ext uri="{FF2B5EF4-FFF2-40B4-BE49-F238E27FC236}">
                  <a16:creationId xmlns:a16="http://schemas.microsoft.com/office/drawing/2014/main" id="{F1B91DD1-1BF9-4906-BD04-5F0A3FB571CF}"/>
                </a:ext>
              </a:extLst>
            </p:cNvPr>
            <p:cNvSpPr/>
            <p:nvPr/>
          </p:nvSpPr>
          <p:spPr>
            <a:xfrm flipH="1">
              <a:off x="2328400" y="4954554"/>
              <a:ext cx="2322140" cy="1903445"/>
            </a:xfrm>
            <a:custGeom>
              <a:avLst/>
              <a:gdLst>
                <a:gd name="connsiteX0" fmla="*/ 1080000 w 1082351"/>
                <a:gd name="connsiteY0" fmla="*/ 0 h 2006081"/>
                <a:gd name="connsiteX1" fmla="*/ 1082351 w 1082351"/>
                <a:gd name="connsiteY1" fmla="*/ 4367 h 2006081"/>
                <a:gd name="connsiteX2" fmla="*/ 1082351 w 1082351"/>
                <a:gd name="connsiteY2" fmla="*/ 2006081 h 2006081"/>
                <a:gd name="connsiteX3" fmla="*/ 0 w 1082351"/>
                <a:gd name="connsiteY3" fmla="*/ 2006081 h 2006081"/>
              </a:gdLst>
              <a:ahLst/>
              <a:cxnLst>
                <a:cxn ang="0">
                  <a:pos x="connsiteX0" y="connsiteY0"/>
                </a:cxn>
                <a:cxn ang="0">
                  <a:pos x="connsiteX1" y="connsiteY1"/>
                </a:cxn>
                <a:cxn ang="0">
                  <a:pos x="connsiteX2" y="connsiteY2"/>
                </a:cxn>
                <a:cxn ang="0">
                  <a:pos x="connsiteX3" y="connsiteY3"/>
                </a:cxn>
              </a:cxnLst>
              <a:rect l="l" t="t" r="r" b="b"/>
              <a:pathLst>
                <a:path w="1082351" h="2006081">
                  <a:moveTo>
                    <a:pt x="1080000" y="0"/>
                  </a:moveTo>
                  <a:lnTo>
                    <a:pt x="1082351" y="4367"/>
                  </a:lnTo>
                  <a:lnTo>
                    <a:pt x="1082351" y="2006081"/>
                  </a:lnTo>
                  <a:lnTo>
                    <a:pt x="0" y="2006081"/>
                  </a:lnTo>
                  <a:close/>
                </a:path>
              </a:pathLst>
            </a:custGeom>
            <a:solidFill>
              <a:srgbClr val="3A62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4" name="이등변 삼각형 3">
              <a:extLst>
                <a:ext uri="{FF2B5EF4-FFF2-40B4-BE49-F238E27FC236}">
                  <a16:creationId xmlns:a16="http://schemas.microsoft.com/office/drawing/2014/main" id="{31CE2142-0977-4DB5-948B-EF5423F39F8E}"/>
                </a:ext>
              </a:extLst>
            </p:cNvPr>
            <p:cNvSpPr/>
            <p:nvPr/>
          </p:nvSpPr>
          <p:spPr>
            <a:xfrm>
              <a:off x="0" y="6448184"/>
              <a:ext cx="4650539" cy="409816"/>
            </a:xfrm>
            <a:prstGeom prst="triangle">
              <a:avLst>
                <a:gd name="adj" fmla="val 50109"/>
              </a:avLst>
            </a:prstGeom>
            <a:solidFill>
              <a:srgbClr val="4455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grpSp>
      <p:sp>
        <p:nvSpPr>
          <p:cNvPr id="15" name="TextBox 14">
            <a:extLst>
              <a:ext uri="{FF2B5EF4-FFF2-40B4-BE49-F238E27FC236}">
                <a16:creationId xmlns:a16="http://schemas.microsoft.com/office/drawing/2014/main" id="{6A52CD16-1B37-42E7-9F06-8DA6C7E93F24}"/>
              </a:ext>
            </a:extLst>
          </p:cNvPr>
          <p:cNvSpPr txBox="1"/>
          <p:nvPr/>
        </p:nvSpPr>
        <p:spPr>
          <a:xfrm>
            <a:off x="890057" y="72674"/>
            <a:ext cx="8380403" cy="584775"/>
          </a:xfrm>
          <a:prstGeom prst="rect">
            <a:avLst/>
          </a:prstGeom>
          <a:noFill/>
        </p:spPr>
        <p:txBody>
          <a:bodyPr wrap="square" rtlCol="0">
            <a:spAutoFit/>
          </a:bodyPr>
          <a:lstStyle/>
          <a:p>
            <a:r>
              <a:rPr lang="en-US" altLang="ko-KR" sz="3200" dirty="0">
                <a:solidFill>
                  <a:schemeClr val="bg1"/>
                </a:solidFill>
                <a:effectLst>
                  <a:outerShdw blurRad="38100" dist="38100" dir="2700000" algn="tl">
                    <a:srgbClr val="000000">
                      <a:alpha val="43137"/>
                    </a:srgbClr>
                  </a:outerShdw>
                </a:effectLst>
                <a:latin typeface="+mj-lt"/>
                <a:ea typeface="나눔고딕 ExtraBold" panose="020D0904000000000000" pitchFamily="50" charset="-127"/>
              </a:rPr>
              <a:t>Target Market Healthcare field</a:t>
            </a:r>
            <a:endParaRPr lang="ko-KR" altLang="en-US" sz="3200" dirty="0">
              <a:solidFill>
                <a:schemeClr val="bg1"/>
              </a:solidFill>
              <a:effectLst>
                <a:outerShdw blurRad="38100" dist="38100" dir="2700000" algn="tl">
                  <a:srgbClr val="000000">
                    <a:alpha val="43137"/>
                  </a:srgbClr>
                </a:outerShdw>
              </a:effectLst>
              <a:latin typeface="+mj-lt"/>
              <a:ea typeface="나눔고딕 ExtraBold" panose="020D0904000000000000" pitchFamily="50" charset="-127"/>
            </a:endParaRPr>
          </a:p>
        </p:txBody>
      </p:sp>
      <p:cxnSp>
        <p:nvCxnSpPr>
          <p:cNvPr id="44" name="직선 연결선 43">
            <a:extLst>
              <a:ext uri="{FF2B5EF4-FFF2-40B4-BE49-F238E27FC236}">
                <a16:creationId xmlns:a16="http://schemas.microsoft.com/office/drawing/2014/main" id="{5108242D-982F-4C39-858C-7BEB1BF71EFC}"/>
              </a:ext>
            </a:extLst>
          </p:cNvPr>
          <p:cNvCxnSpPr>
            <a:cxnSpLocks/>
          </p:cNvCxnSpPr>
          <p:nvPr/>
        </p:nvCxnSpPr>
        <p:spPr>
          <a:xfrm>
            <a:off x="3032125" y="4684713"/>
            <a:ext cx="1847850" cy="0"/>
          </a:xfrm>
          <a:prstGeom prst="line">
            <a:avLst/>
          </a:prstGeom>
          <a:ln>
            <a:solidFill>
              <a:schemeClr val="tx1">
                <a:lumMod val="50000"/>
                <a:lumOff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5" name="직선 연결선 44">
            <a:extLst>
              <a:ext uri="{FF2B5EF4-FFF2-40B4-BE49-F238E27FC236}">
                <a16:creationId xmlns:a16="http://schemas.microsoft.com/office/drawing/2014/main" id="{3CFE8C52-B1AA-45DA-B0F7-9E1347B8BDDE}"/>
              </a:ext>
            </a:extLst>
          </p:cNvPr>
          <p:cNvCxnSpPr>
            <a:cxnSpLocks/>
          </p:cNvCxnSpPr>
          <p:nvPr/>
        </p:nvCxnSpPr>
        <p:spPr>
          <a:xfrm>
            <a:off x="3032125" y="2908300"/>
            <a:ext cx="1847850" cy="0"/>
          </a:xfrm>
          <a:prstGeom prst="line">
            <a:avLst/>
          </a:prstGeom>
          <a:ln>
            <a:solidFill>
              <a:schemeClr val="tx1">
                <a:lumMod val="50000"/>
                <a:lumOff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6" name="직선 연결선 45">
            <a:extLst>
              <a:ext uri="{FF2B5EF4-FFF2-40B4-BE49-F238E27FC236}">
                <a16:creationId xmlns:a16="http://schemas.microsoft.com/office/drawing/2014/main" id="{304B7318-E94D-4FDB-9AC2-04367275EEEA}"/>
              </a:ext>
            </a:extLst>
          </p:cNvPr>
          <p:cNvCxnSpPr>
            <a:cxnSpLocks/>
          </p:cNvCxnSpPr>
          <p:nvPr/>
        </p:nvCxnSpPr>
        <p:spPr>
          <a:xfrm flipH="1">
            <a:off x="6904038" y="1882775"/>
            <a:ext cx="1847850" cy="0"/>
          </a:xfrm>
          <a:prstGeom prst="line">
            <a:avLst/>
          </a:prstGeom>
          <a:ln>
            <a:solidFill>
              <a:schemeClr val="tx1">
                <a:lumMod val="50000"/>
                <a:lumOff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7" name="직선 연결선 46">
            <a:extLst>
              <a:ext uri="{FF2B5EF4-FFF2-40B4-BE49-F238E27FC236}">
                <a16:creationId xmlns:a16="http://schemas.microsoft.com/office/drawing/2014/main" id="{5D8216E0-2A32-4BE2-823A-AAFE38088BF7}"/>
              </a:ext>
            </a:extLst>
          </p:cNvPr>
          <p:cNvCxnSpPr>
            <a:cxnSpLocks/>
          </p:cNvCxnSpPr>
          <p:nvPr/>
        </p:nvCxnSpPr>
        <p:spPr>
          <a:xfrm flipH="1">
            <a:off x="7408863" y="3579813"/>
            <a:ext cx="1343025" cy="0"/>
          </a:xfrm>
          <a:prstGeom prst="line">
            <a:avLst/>
          </a:prstGeom>
          <a:ln>
            <a:solidFill>
              <a:schemeClr val="tx1">
                <a:lumMod val="50000"/>
                <a:lumOff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8" name="직선 연결선 47">
            <a:extLst>
              <a:ext uri="{FF2B5EF4-FFF2-40B4-BE49-F238E27FC236}">
                <a16:creationId xmlns:a16="http://schemas.microsoft.com/office/drawing/2014/main" id="{ED22C087-F502-49C6-963B-82F0245B83DF}"/>
              </a:ext>
            </a:extLst>
          </p:cNvPr>
          <p:cNvCxnSpPr>
            <a:cxnSpLocks/>
          </p:cNvCxnSpPr>
          <p:nvPr/>
        </p:nvCxnSpPr>
        <p:spPr>
          <a:xfrm flipH="1">
            <a:off x="7408863" y="5167313"/>
            <a:ext cx="1343025" cy="0"/>
          </a:xfrm>
          <a:prstGeom prst="line">
            <a:avLst/>
          </a:prstGeom>
          <a:ln>
            <a:solidFill>
              <a:schemeClr val="tx1">
                <a:lumMod val="50000"/>
                <a:lumOff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9" name="자유형: 도형 48">
            <a:extLst>
              <a:ext uri="{FF2B5EF4-FFF2-40B4-BE49-F238E27FC236}">
                <a16:creationId xmlns:a16="http://schemas.microsoft.com/office/drawing/2014/main" id="{F000EB59-242D-4848-96CF-4CAE1C654951}"/>
              </a:ext>
            </a:extLst>
          </p:cNvPr>
          <p:cNvSpPr/>
          <p:nvPr/>
        </p:nvSpPr>
        <p:spPr bwMode="auto">
          <a:xfrm>
            <a:off x="5568950" y="3471863"/>
            <a:ext cx="2041525" cy="2319337"/>
          </a:xfrm>
          <a:custGeom>
            <a:avLst/>
            <a:gdLst>
              <a:gd name="connsiteX0" fmla="*/ 1374250 w 3184389"/>
              <a:gd name="connsiteY0" fmla="*/ 0 h 3620278"/>
              <a:gd name="connsiteX1" fmla="*/ 3184389 w 3184389"/>
              <a:gd name="connsiteY1" fmla="*/ 1810139 h 3620278"/>
              <a:gd name="connsiteX2" fmla="*/ 1374250 w 3184389"/>
              <a:gd name="connsiteY2" fmla="*/ 3620278 h 3620278"/>
              <a:gd name="connsiteX3" fmla="*/ 94289 w 3184389"/>
              <a:gd name="connsiteY3" fmla="*/ 3090101 h 3620278"/>
              <a:gd name="connsiteX4" fmla="*/ 0 w 3184389"/>
              <a:gd name="connsiteY4" fmla="*/ 2986356 h 3620278"/>
              <a:gd name="connsiteX5" fmla="*/ 128351 w 3184389"/>
              <a:gd name="connsiteY5" fmla="*/ 2924526 h 3620278"/>
              <a:gd name="connsiteX6" fmla="*/ 1075670 w 3184389"/>
              <a:gd name="connsiteY6" fmla="*/ 1332861 h 3620278"/>
              <a:gd name="connsiteX7" fmla="*/ 662322 w 3184389"/>
              <a:gd name="connsiteY7" fmla="*/ 181445 h 3620278"/>
              <a:gd name="connsiteX8" fmla="*/ 639782 w 3184389"/>
              <a:gd name="connsiteY8" fmla="*/ 156644 h 3620278"/>
              <a:gd name="connsiteX9" fmla="*/ 669663 w 3184389"/>
              <a:gd name="connsiteY9" fmla="*/ 142250 h 3620278"/>
              <a:gd name="connsiteX10" fmla="*/ 1374250 w 3184389"/>
              <a:gd name="connsiteY10" fmla="*/ 0 h 362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84389" h="3620278">
                <a:moveTo>
                  <a:pt x="1374250" y="0"/>
                </a:moveTo>
                <a:cubicBezTo>
                  <a:pt x="2373962" y="0"/>
                  <a:pt x="3184389" y="810427"/>
                  <a:pt x="3184389" y="1810139"/>
                </a:cubicBezTo>
                <a:cubicBezTo>
                  <a:pt x="3184389" y="2809851"/>
                  <a:pt x="2373962" y="3620278"/>
                  <a:pt x="1374250" y="3620278"/>
                </a:cubicBezTo>
                <a:cubicBezTo>
                  <a:pt x="874394" y="3620278"/>
                  <a:pt x="421860" y="3417671"/>
                  <a:pt x="94289" y="3090101"/>
                </a:cubicBezTo>
                <a:lnTo>
                  <a:pt x="0" y="2986356"/>
                </a:lnTo>
                <a:lnTo>
                  <a:pt x="128351" y="2924526"/>
                </a:lnTo>
                <a:cubicBezTo>
                  <a:pt x="692617" y="2617998"/>
                  <a:pt x="1075670" y="2020163"/>
                  <a:pt x="1075670" y="1332861"/>
                </a:cubicBezTo>
                <a:cubicBezTo>
                  <a:pt x="1075670" y="895487"/>
                  <a:pt x="920549" y="494343"/>
                  <a:pt x="662322" y="181445"/>
                </a:cubicBezTo>
                <a:lnTo>
                  <a:pt x="639782" y="156644"/>
                </a:lnTo>
                <a:lnTo>
                  <a:pt x="669663" y="142250"/>
                </a:lnTo>
                <a:cubicBezTo>
                  <a:pt x="886225" y="50652"/>
                  <a:pt x="1124322" y="0"/>
                  <a:pt x="1374250" y="0"/>
                </a:cubicBezTo>
                <a:close/>
              </a:path>
            </a:pathLst>
          </a:custGeom>
          <a:solidFill>
            <a:srgbClr val="869F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0" name="자유형: 도형 49">
            <a:extLst>
              <a:ext uri="{FF2B5EF4-FFF2-40B4-BE49-F238E27FC236}">
                <a16:creationId xmlns:a16="http://schemas.microsoft.com/office/drawing/2014/main" id="{DA87549E-791D-45FF-9E97-EBED68943FAB}"/>
              </a:ext>
            </a:extLst>
          </p:cNvPr>
          <p:cNvSpPr/>
          <p:nvPr/>
        </p:nvSpPr>
        <p:spPr bwMode="auto">
          <a:xfrm rot="4280223">
            <a:off x="4154488" y="3328988"/>
            <a:ext cx="2039937" cy="2319337"/>
          </a:xfrm>
          <a:custGeom>
            <a:avLst/>
            <a:gdLst>
              <a:gd name="connsiteX0" fmla="*/ 1374250 w 3184389"/>
              <a:gd name="connsiteY0" fmla="*/ 0 h 3620278"/>
              <a:gd name="connsiteX1" fmla="*/ 3184389 w 3184389"/>
              <a:gd name="connsiteY1" fmla="*/ 1810139 h 3620278"/>
              <a:gd name="connsiteX2" fmla="*/ 1374250 w 3184389"/>
              <a:gd name="connsiteY2" fmla="*/ 3620278 h 3620278"/>
              <a:gd name="connsiteX3" fmla="*/ 94289 w 3184389"/>
              <a:gd name="connsiteY3" fmla="*/ 3090101 h 3620278"/>
              <a:gd name="connsiteX4" fmla="*/ 0 w 3184389"/>
              <a:gd name="connsiteY4" fmla="*/ 2986356 h 3620278"/>
              <a:gd name="connsiteX5" fmla="*/ 128351 w 3184389"/>
              <a:gd name="connsiteY5" fmla="*/ 2924526 h 3620278"/>
              <a:gd name="connsiteX6" fmla="*/ 1075670 w 3184389"/>
              <a:gd name="connsiteY6" fmla="*/ 1332861 h 3620278"/>
              <a:gd name="connsiteX7" fmla="*/ 662322 w 3184389"/>
              <a:gd name="connsiteY7" fmla="*/ 181445 h 3620278"/>
              <a:gd name="connsiteX8" fmla="*/ 639782 w 3184389"/>
              <a:gd name="connsiteY8" fmla="*/ 156644 h 3620278"/>
              <a:gd name="connsiteX9" fmla="*/ 669663 w 3184389"/>
              <a:gd name="connsiteY9" fmla="*/ 142250 h 3620278"/>
              <a:gd name="connsiteX10" fmla="*/ 1374250 w 3184389"/>
              <a:gd name="connsiteY10" fmla="*/ 0 h 362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84389" h="3620278">
                <a:moveTo>
                  <a:pt x="1374250" y="0"/>
                </a:moveTo>
                <a:cubicBezTo>
                  <a:pt x="2373962" y="0"/>
                  <a:pt x="3184389" y="810427"/>
                  <a:pt x="3184389" y="1810139"/>
                </a:cubicBezTo>
                <a:cubicBezTo>
                  <a:pt x="3184389" y="2809851"/>
                  <a:pt x="2373962" y="3620278"/>
                  <a:pt x="1374250" y="3620278"/>
                </a:cubicBezTo>
                <a:cubicBezTo>
                  <a:pt x="874394" y="3620278"/>
                  <a:pt x="421860" y="3417671"/>
                  <a:pt x="94289" y="3090101"/>
                </a:cubicBezTo>
                <a:lnTo>
                  <a:pt x="0" y="2986356"/>
                </a:lnTo>
                <a:lnTo>
                  <a:pt x="128351" y="2924526"/>
                </a:lnTo>
                <a:cubicBezTo>
                  <a:pt x="692617" y="2617998"/>
                  <a:pt x="1075670" y="2020163"/>
                  <a:pt x="1075670" y="1332861"/>
                </a:cubicBezTo>
                <a:cubicBezTo>
                  <a:pt x="1075670" y="895487"/>
                  <a:pt x="920549" y="494343"/>
                  <a:pt x="662322" y="181445"/>
                </a:cubicBezTo>
                <a:lnTo>
                  <a:pt x="639782" y="156644"/>
                </a:lnTo>
                <a:lnTo>
                  <a:pt x="669663" y="142250"/>
                </a:lnTo>
                <a:cubicBezTo>
                  <a:pt x="886225" y="50652"/>
                  <a:pt x="1124322" y="0"/>
                  <a:pt x="1374250" y="0"/>
                </a:cubicBezTo>
                <a:close/>
              </a:path>
            </a:pathLst>
          </a:custGeom>
          <a:solidFill>
            <a:srgbClr val="00A7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1" name="자유형: 도형 50">
            <a:extLst>
              <a:ext uri="{FF2B5EF4-FFF2-40B4-BE49-F238E27FC236}">
                <a16:creationId xmlns:a16="http://schemas.microsoft.com/office/drawing/2014/main" id="{EB46C1A3-397C-44FF-B0D9-1C2765232E83}"/>
              </a:ext>
            </a:extLst>
          </p:cNvPr>
          <p:cNvSpPr/>
          <p:nvPr/>
        </p:nvSpPr>
        <p:spPr bwMode="auto">
          <a:xfrm rot="8598567">
            <a:off x="3849688" y="1927225"/>
            <a:ext cx="2039937" cy="2319338"/>
          </a:xfrm>
          <a:custGeom>
            <a:avLst/>
            <a:gdLst>
              <a:gd name="connsiteX0" fmla="*/ 1374250 w 3184389"/>
              <a:gd name="connsiteY0" fmla="*/ 0 h 3620278"/>
              <a:gd name="connsiteX1" fmla="*/ 3184389 w 3184389"/>
              <a:gd name="connsiteY1" fmla="*/ 1810139 h 3620278"/>
              <a:gd name="connsiteX2" fmla="*/ 1374250 w 3184389"/>
              <a:gd name="connsiteY2" fmla="*/ 3620278 h 3620278"/>
              <a:gd name="connsiteX3" fmla="*/ 94289 w 3184389"/>
              <a:gd name="connsiteY3" fmla="*/ 3090101 h 3620278"/>
              <a:gd name="connsiteX4" fmla="*/ 0 w 3184389"/>
              <a:gd name="connsiteY4" fmla="*/ 2986356 h 3620278"/>
              <a:gd name="connsiteX5" fmla="*/ 128351 w 3184389"/>
              <a:gd name="connsiteY5" fmla="*/ 2924526 h 3620278"/>
              <a:gd name="connsiteX6" fmla="*/ 1075670 w 3184389"/>
              <a:gd name="connsiteY6" fmla="*/ 1332861 h 3620278"/>
              <a:gd name="connsiteX7" fmla="*/ 662322 w 3184389"/>
              <a:gd name="connsiteY7" fmla="*/ 181445 h 3620278"/>
              <a:gd name="connsiteX8" fmla="*/ 639782 w 3184389"/>
              <a:gd name="connsiteY8" fmla="*/ 156644 h 3620278"/>
              <a:gd name="connsiteX9" fmla="*/ 669663 w 3184389"/>
              <a:gd name="connsiteY9" fmla="*/ 142250 h 3620278"/>
              <a:gd name="connsiteX10" fmla="*/ 1374250 w 3184389"/>
              <a:gd name="connsiteY10" fmla="*/ 0 h 362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84389" h="3620278">
                <a:moveTo>
                  <a:pt x="1374250" y="0"/>
                </a:moveTo>
                <a:cubicBezTo>
                  <a:pt x="2373962" y="0"/>
                  <a:pt x="3184389" y="810427"/>
                  <a:pt x="3184389" y="1810139"/>
                </a:cubicBezTo>
                <a:cubicBezTo>
                  <a:pt x="3184389" y="2809851"/>
                  <a:pt x="2373962" y="3620278"/>
                  <a:pt x="1374250" y="3620278"/>
                </a:cubicBezTo>
                <a:cubicBezTo>
                  <a:pt x="874394" y="3620278"/>
                  <a:pt x="421860" y="3417671"/>
                  <a:pt x="94289" y="3090101"/>
                </a:cubicBezTo>
                <a:lnTo>
                  <a:pt x="0" y="2986356"/>
                </a:lnTo>
                <a:lnTo>
                  <a:pt x="128351" y="2924526"/>
                </a:lnTo>
                <a:cubicBezTo>
                  <a:pt x="692617" y="2617998"/>
                  <a:pt x="1075670" y="2020163"/>
                  <a:pt x="1075670" y="1332861"/>
                </a:cubicBezTo>
                <a:cubicBezTo>
                  <a:pt x="1075670" y="895487"/>
                  <a:pt x="920549" y="494343"/>
                  <a:pt x="662322" y="181445"/>
                </a:cubicBezTo>
                <a:lnTo>
                  <a:pt x="639782" y="156644"/>
                </a:lnTo>
                <a:lnTo>
                  <a:pt x="669663" y="142250"/>
                </a:lnTo>
                <a:cubicBezTo>
                  <a:pt x="886225" y="50652"/>
                  <a:pt x="1124322" y="0"/>
                  <a:pt x="1374250" y="0"/>
                </a:cubicBezTo>
                <a:close/>
              </a:path>
            </a:pathLst>
          </a:custGeom>
          <a:solidFill>
            <a:srgbClr val="4376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2" name="자유형: 도형 51">
            <a:extLst>
              <a:ext uri="{FF2B5EF4-FFF2-40B4-BE49-F238E27FC236}">
                <a16:creationId xmlns:a16="http://schemas.microsoft.com/office/drawing/2014/main" id="{CB3EB1C6-C748-4989-A367-16E1ECE09A9F}"/>
              </a:ext>
            </a:extLst>
          </p:cNvPr>
          <p:cNvSpPr/>
          <p:nvPr/>
        </p:nvSpPr>
        <p:spPr bwMode="auto">
          <a:xfrm rot="12957739">
            <a:off x="5100638" y="1203325"/>
            <a:ext cx="2039937" cy="2319338"/>
          </a:xfrm>
          <a:custGeom>
            <a:avLst/>
            <a:gdLst>
              <a:gd name="connsiteX0" fmla="*/ 1374250 w 3184389"/>
              <a:gd name="connsiteY0" fmla="*/ 0 h 3620278"/>
              <a:gd name="connsiteX1" fmla="*/ 3184389 w 3184389"/>
              <a:gd name="connsiteY1" fmla="*/ 1810139 h 3620278"/>
              <a:gd name="connsiteX2" fmla="*/ 1374250 w 3184389"/>
              <a:gd name="connsiteY2" fmla="*/ 3620278 h 3620278"/>
              <a:gd name="connsiteX3" fmla="*/ 94289 w 3184389"/>
              <a:gd name="connsiteY3" fmla="*/ 3090101 h 3620278"/>
              <a:gd name="connsiteX4" fmla="*/ 0 w 3184389"/>
              <a:gd name="connsiteY4" fmla="*/ 2986356 h 3620278"/>
              <a:gd name="connsiteX5" fmla="*/ 128351 w 3184389"/>
              <a:gd name="connsiteY5" fmla="*/ 2924526 h 3620278"/>
              <a:gd name="connsiteX6" fmla="*/ 1075670 w 3184389"/>
              <a:gd name="connsiteY6" fmla="*/ 1332861 h 3620278"/>
              <a:gd name="connsiteX7" fmla="*/ 662322 w 3184389"/>
              <a:gd name="connsiteY7" fmla="*/ 181445 h 3620278"/>
              <a:gd name="connsiteX8" fmla="*/ 639782 w 3184389"/>
              <a:gd name="connsiteY8" fmla="*/ 156644 h 3620278"/>
              <a:gd name="connsiteX9" fmla="*/ 669663 w 3184389"/>
              <a:gd name="connsiteY9" fmla="*/ 142250 h 3620278"/>
              <a:gd name="connsiteX10" fmla="*/ 1374250 w 3184389"/>
              <a:gd name="connsiteY10" fmla="*/ 0 h 362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84389" h="3620278">
                <a:moveTo>
                  <a:pt x="1374250" y="0"/>
                </a:moveTo>
                <a:cubicBezTo>
                  <a:pt x="2373962" y="0"/>
                  <a:pt x="3184389" y="810427"/>
                  <a:pt x="3184389" y="1810139"/>
                </a:cubicBezTo>
                <a:cubicBezTo>
                  <a:pt x="3184389" y="2809851"/>
                  <a:pt x="2373962" y="3620278"/>
                  <a:pt x="1374250" y="3620278"/>
                </a:cubicBezTo>
                <a:cubicBezTo>
                  <a:pt x="874394" y="3620278"/>
                  <a:pt x="421860" y="3417671"/>
                  <a:pt x="94289" y="3090101"/>
                </a:cubicBezTo>
                <a:lnTo>
                  <a:pt x="0" y="2986356"/>
                </a:lnTo>
                <a:lnTo>
                  <a:pt x="128351" y="2924526"/>
                </a:lnTo>
                <a:cubicBezTo>
                  <a:pt x="692617" y="2617998"/>
                  <a:pt x="1075670" y="2020163"/>
                  <a:pt x="1075670" y="1332861"/>
                </a:cubicBezTo>
                <a:cubicBezTo>
                  <a:pt x="1075670" y="895487"/>
                  <a:pt x="920549" y="494343"/>
                  <a:pt x="662322" y="181445"/>
                </a:cubicBezTo>
                <a:lnTo>
                  <a:pt x="639782" y="156644"/>
                </a:lnTo>
                <a:lnTo>
                  <a:pt x="669663" y="142250"/>
                </a:lnTo>
                <a:cubicBezTo>
                  <a:pt x="886225" y="50652"/>
                  <a:pt x="1124322" y="0"/>
                  <a:pt x="1374250" y="0"/>
                </a:cubicBezTo>
                <a:close/>
              </a:path>
            </a:pathLst>
          </a:custGeom>
          <a:solidFill>
            <a:srgbClr val="5E5A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3" name="자유형: 도형 52">
            <a:extLst>
              <a:ext uri="{FF2B5EF4-FFF2-40B4-BE49-F238E27FC236}">
                <a16:creationId xmlns:a16="http://schemas.microsoft.com/office/drawing/2014/main" id="{827218BB-CB26-43AE-9FEA-0A6C0B7E4F00}"/>
              </a:ext>
            </a:extLst>
          </p:cNvPr>
          <p:cNvSpPr/>
          <p:nvPr/>
        </p:nvSpPr>
        <p:spPr bwMode="auto">
          <a:xfrm rot="17251300">
            <a:off x="6162675" y="2155825"/>
            <a:ext cx="2039938" cy="2319338"/>
          </a:xfrm>
          <a:custGeom>
            <a:avLst/>
            <a:gdLst>
              <a:gd name="connsiteX0" fmla="*/ 1374250 w 3184389"/>
              <a:gd name="connsiteY0" fmla="*/ 0 h 3620278"/>
              <a:gd name="connsiteX1" fmla="*/ 3184389 w 3184389"/>
              <a:gd name="connsiteY1" fmla="*/ 1810139 h 3620278"/>
              <a:gd name="connsiteX2" fmla="*/ 1374250 w 3184389"/>
              <a:gd name="connsiteY2" fmla="*/ 3620278 h 3620278"/>
              <a:gd name="connsiteX3" fmla="*/ 94289 w 3184389"/>
              <a:gd name="connsiteY3" fmla="*/ 3090101 h 3620278"/>
              <a:gd name="connsiteX4" fmla="*/ 0 w 3184389"/>
              <a:gd name="connsiteY4" fmla="*/ 2986356 h 3620278"/>
              <a:gd name="connsiteX5" fmla="*/ 128351 w 3184389"/>
              <a:gd name="connsiteY5" fmla="*/ 2924526 h 3620278"/>
              <a:gd name="connsiteX6" fmla="*/ 1075670 w 3184389"/>
              <a:gd name="connsiteY6" fmla="*/ 1332861 h 3620278"/>
              <a:gd name="connsiteX7" fmla="*/ 662322 w 3184389"/>
              <a:gd name="connsiteY7" fmla="*/ 181445 h 3620278"/>
              <a:gd name="connsiteX8" fmla="*/ 639782 w 3184389"/>
              <a:gd name="connsiteY8" fmla="*/ 156644 h 3620278"/>
              <a:gd name="connsiteX9" fmla="*/ 669663 w 3184389"/>
              <a:gd name="connsiteY9" fmla="*/ 142250 h 3620278"/>
              <a:gd name="connsiteX10" fmla="*/ 1374250 w 3184389"/>
              <a:gd name="connsiteY10" fmla="*/ 0 h 362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84389" h="3620278">
                <a:moveTo>
                  <a:pt x="1374250" y="0"/>
                </a:moveTo>
                <a:cubicBezTo>
                  <a:pt x="2373962" y="0"/>
                  <a:pt x="3184389" y="810427"/>
                  <a:pt x="3184389" y="1810139"/>
                </a:cubicBezTo>
                <a:cubicBezTo>
                  <a:pt x="3184389" y="2809851"/>
                  <a:pt x="2373962" y="3620278"/>
                  <a:pt x="1374250" y="3620278"/>
                </a:cubicBezTo>
                <a:cubicBezTo>
                  <a:pt x="874394" y="3620278"/>
                  <a:pt x="421860" y="3417671"/>
                  <a:pt x="94289" y="3090101"/>
                </a:cubicBezTo>
                <a:lnTo>
                  <a:pt x="0" y="2986356"/>
                </a:lnTo>
                <a:lnTo>
                  <a:pt x="128351" y="2924526"/>
                </a:lnTo>
                <a:cubicBezTo>
                  <a:pt x="692617" y="2617998"/>
                  <a:pt x="1075670" y="2020163"/>
                  <a:pt x="1075670" y="1332861"/>
                </a:cubicBezTo>
                <a:cubicBezTo>
                  <a:pt x="1075670" y="895487"/>
                  <a:pt x="920549" y="494343"/>
                  <a:pt x="662322" y="181445"/>
                </a:cubicBezTo>
                <a:lnTo>
                  <a:pt x="639782" y="156644"/>
                </a:lnTo>
                <a:lnTo>
                  <a:pt x="669663" y="142250"/>
                </a:lnTo>
                <a:cubicBezTo>
                  <a:pt x="886225" y="50652"/>
                  <a:pt x="1124322" y="0"/>
                  <a:pt x="1374250" y="0"/>
                </a:cubicBezTo>
                <a:close/>
              </a:path>
            </a:pathLst>
          </a:custGeom>
          <a:solidFill>
            <a:srgbClr val="775C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4" name="TextBox 53">
            <a:extLst>
              <a:ext uri="{FF2B5EF4-FFF2-40B4-BE49-F238E27FC236}">
                <a16:creationId xmlns:a16="http://schemas.microsoft.com/office/drawing/2014/main" id="{83CD6CB3-D996-4AA7-8A95-6E4D8B467E0A}"/>
              </a:ext>
            </a:extLst>
          </p:cNvPr>
          <p:cNvSpPr txBox="1"/>
          <p:nvPr/>
        </p:nvSpPr>
        <p:spPr>
          <a:xfrm>
            <a:off x="1063384" y="4400192"/>
            <a:ext cx="2165350" cy="721929"/>
          </a:xfrm>
          <a:prstGeom prst="rect">
            <a:avLst/>
          </a:prstGeom>
          <a:noFill/>
        </p:spPr>
        <p:txBody>
          <a:bodyPr>
            <a:spAutoFit/>
          </a:bodyPr>
          <a:lstStyle/>
          <a:p>
            <a:pPr algn="ctr">
              <a:lnSpc>
                <a:spcPct val="150000"/>
              </a:lnSpc>
              <a:defRPr/>
            </a:pPr>
            <a:r>
              <a:rPr lang="en-US" altLang="ko-KR" spc="-50" dirty="0">
                <a:solidFill>
                  <a:srgbClr val="00A7A0"/>
                </a:solidFill>
                <a:latin typeface="나눔고딕 ExtraBold" panose="020D0904000000000000" pitchFamily="50" charset="-127"/>
                <a:ea typeface="나눔고딕 ExtraBold" panose="020D0904000000000000" pitchFamily="50" charset="-127"/>
              </a:rPr>
              <a:t>Cosmetic</a:t>
            </a:r>
            <a:br>
              <a:rPr lang="en-US" altLang="ko-KR" spc="-50" dirty="0">
                <a:solidFill>
                  <a:srgbClr val="00A7A0"/>
                </a:solidFill>
                <a:latin typeface="나눔고딕 ExtraBold" panose="020D0904000000000000" pitchFamily="50" charset="-127"/>
                <a:ea typeface="나눔고딕 ExtraBold" panose="020D0904000000000000" pitchFamily="50" charset="-127"/>
              </a:rPr>
            </a:br>
            <a:endParaRPr lang="ko-KR" altLang="en-US" sz="1050" spc="-50" dirty="0">
              <a:latin typeface="나눔고딕" panose="020D0604000000000000" pitchFamily="50" charset="-127"/>
              <a:ea typeface="나눔고딕" panose="020D0604000000000000" pitchFamily="50" charset="-127"/>
            </a:endParaRPr>
          </a:p>
        </p:txBody>
      </p:sp>
      <p:sp>
        <p:nvSpPr>
          <p:cNvPr id="55" name="TextBox 54">
            <a:extLst>
              <a:ext uri="{FF2B5EF4-FFF2-40B4-BE49-F238E27FC236}">
                <a16:creationId xmlns:a16="http://schemas.microsoft.com/office/drawing/2014/main" id="{0276C2BE-43DB-443F-84AC-DD559657EC96}"/>
              </a:ext>
            </a:extLst>
          </p:cNvPr>
          <p:cNvSpPr txBox="1"/>
          <p:nvPr/>
        </p:nvSpPr>
        <p:spPr>
          <a:xfrm>
            <a:off x="877410" y="2656106"/>
            <a:ext cx="2165350" cy="721929"/>
          </a:xfrm>
          <a:prstGeom prst="rect">
            <a:avLst/>
          </a:prstGeom>
          <a:noFill/>
        </p:spPr>
        <p:txBody>
          <a:bodyPr>
            <a:spAutoFit/>
          </a:bodyPr>
          <a:lstStyle/>
          <a:p>
            <a:pPr algn="ctr">
              <a:lnSpc>
                <a:spcPct val="150000"/>
              </a:lnSpc>
              <a:defRPr/>
            </a:pPr>
            <a:r>
              <a:rPr lang="en-US" altLang="ko-KR" spc="-50" dirty="0">
                <a:solidFill>
                  <a:srgbClr val="4376AA"/>
                </a:solidFill>
                <a:latin typeface="나눔고딕 ExtraBold" panose="020D0904000000000000" pitchFamily="50" charset="-127"/>
                <a:ea typeface="나눔고딕 ExtraBold" panose="020D0904000000000000" pitchFamily="50" charset="-127"/>
              </a:rPr>
              <a:t>Health care food</a:t>
            </a:r>
            <a:br>
              <a:rPr lang="en-US" altLang="ko-KR" spc="-50" dirty="0">
                <a:solidFill>
                  <a:srgbClr val="4376AA"/>
                </a:solidFill>
                <a:latin typeface="나눔고딕 ExtraBold" panose="020D0904000000000000" pitchFamily="50" charset="-127"/>
                <a:ea typeface="나눔고딕 ExtraBold" panose="020D0904000000000000" pitchFamily="50" charset="-127"/>
              </a:rPr>
            </a:br>
            <a:endParaRPr lang="ko-KR" altLang="en-US" sz="1050" spc="-50" dirty="0">
              <a:latin typeface="나눔고딕" panose="020D0604000000000000" pitchFamily="50" charset="-127"/>
              <a:ea typeface="나눔고딕" panose="020D0604000000000000" pitchFamily="50" charset="-127"/>
            </a:endParaRPr>
          </a:p>
        </p:txBody>
      </p:sp>
      <p:sp>
        <p:nvSpPr>
          <p:cNvPr id="56" name="TextBox 55">
            <a:extLst>
              <a:ext uri="{FF2B5EF4-FFF2-40B4-BE49-F238E27FC236}">
                <a16:creationId xmlns:a16="http://schemas.microsoft.com/office/drawing/2014/main" id="{EFE92A37-0FBF-4AF5-A22C-9A30AC60DDBE}"/>
              </a:ext>
            </a:extLst>
          </p:cNvPr>
          <p:cNvSpPr txBox="1"/>
          <p:nvPr/>
        </p:nvSpPr>
        <p:spPr>
          <a:xfrm>
            <a:off x="8751888" y="3330567"/>
            <a:ext cx="2166937" cy="721929"/>
          </a:xfrm>
          <a:prstGeom prst="rect">
            <a:avLst/>
          </a:prstGeom>
          <a:noFill/>
        </p:spPr>
        <p:txBody>
          <a:bodyPr>
            <a:spAutoFit/>
          </a:bodyPr>
          <a:lstStyle/>
          <a:p>
            <a:pPr algn="ctr">
              <a:lnSpc>
                <a:spcPct val="150000"/>
              </a:lnSpc>
              <a:defRPr/>
            </a:pPr>
            <a:r>
              <a:rPr lang="en-US" altLang="ko-KR" spc="-50" dirty="0">
                <a:solidFill>
                  <a:srgbClr val="775CA1"/>
                </a:solidFill>
                <a:latin typeface="나눔고딕 ExtraBold" panose="020D0904000000000000" pitchFamily="50" charset="-127"/>
                <a:ea typeface="나눔고딕 ExtraBold" panose="020D0904000000000000" pitchFamily="50" charset="-127"/>
              </a:rPr>
              <a:t>Medical Device</a:t>
            </a:r>
            <a:r>
              <a:rPr lang="ko-KR" altLang="en-US" spc="-50" dirty="0">
                <a:solidFill>
                  <a:srgbClr val="5E5AA2"/>
                </a:solidFill>
                <a:latin typeface="나눔고딕 ExtraBold" panose="020D0904000000000000" pitchFamily="50" charset="-127"/>
                <a:ea typeface="나눔고딕 ExtraBold" panose="020D0904000000000000" pitchFamily="50" charset="-127"/>
              </a:rPr>
              <a:t> </a:t>
            </a:r>
            <a:br>
              <a:rPr lang="en-US" altLang="ko-KR" sz="2400" spc="-50" dirty="0">
                <a:latin typeface="나눔고딕 ExtraBold" panose="020D0904000000000000" pitchFamily="50" charset="-127"/>
                <a:ea typeface="나눔고딕 ExtraBold" panose="020D0904000000000000" pitchFamily="50" charset="-127"/>
              </a:rPr>
            </a:br>
            <a:endParaRPr lang="ko-KR" altLang="en-US" sz="1050" spc="-50" dirty="0">
              <a:latin typeface="나눔고딕" panose="020D0604000000000000" pitchFamily="50" charset="-127"/>
              <a:ea typeface="나눔고딕" panose="020D0604000000000000" pitchFamily="50" charset="-127"/>
            </a:endParaRPr>
          </a:p>
        </p:txBody>
      </p:sp>
      <p:sp>
        <p:nvSpPr>
          <p:cNvPr id="57" name="TextBox 56">
            <a:extLst>
              <a:ext uri="{FF2B5EF4-FFF2-40B4-BE49-F238E27FC236}">
                <a16:creationId xmlns:a16="http://schemas.microsoft.com/office/drawing/2014/main" id="{46B93770-6915-4A9F-9524-9243E60A8486}"/>
              </a:ext>
            </a:extLst>
          </p:cNvPr>
          <p:cNvSpPr txBox="1"/>
          <p:nvPr/>
        </p:nvSpPr>
        <p:spPr>
          <a:xfrm>
            <a:off x="8761295" y="1372658"/>
            <a:ext cx="2442774" cy="1401538"/>
          </a:xfrm>
          <a:prstGeom prst="rect">
            <a:avLst/>
          </a:prstGeom>
          <a:noFill/>
        </p:spPr>
        <p:txBody>
          <a:bodyPr wrap="square">
            <a:spAutoFit/>
          </a:bodyPr>
          <a:lstStyle/>
          <a:p>
            <a:pPr algn="ctr">
              <a:lnSpc>
                <a:spcPct val="150000"/>
              </a:lnSpc>
              <a:defRPr/>
            </a:pPr>
            <a:r>
              <a:rPr lang="en-US" altLang="ko-KR" spc="-50" dirty="0">
                <a:solidFill>
                  <a:srgbClr val="5E5AA2"/>
                </a:solidFill>
                <a:latin typeface="나눔고딕 ExtraBold" panose="020D0904000000000000" pitchFamily="50" charset="-127"/>
                <a:ea typeface="나눔고딕 ExtraBold" panose="020D0904000000000000" pitchFamily="50" charset="-127"/>
              </a:rPr>
              <a:t>Medical and Medicine supplies</a:t>
            </a:r>
            <a:br>
              <a:rPr lang="en-US" altLang="ko-KR" spc="-50" dirty="0">
                <a:solidFill>
                  <a:srgbClr val="4376AA"/>
                </a:solidFill>
                <a:latin typeface="나눔고딕 ExtraBold" panose="020D0904000000000000" pitchFamily="50" charset="-127"/>
                <a:ea typeface="나눔고딕 ExtraBold" panose="020D0904000000000000" pitchFamily="50" charset="-127"/>
              </a:rPr>
            </a:br>
            <a:r>
              <a:rPr lang="en-US" altLang="ko-KR" sz="1100" spc="-50" dirty="0">
                <a:latin typeface="나눔고딕" panose="020D0604000000000000" pitchFamily="50" charset="-127"/>
                <a:ea typeface="나눔고딕" panose="020D0604000000000000" pitchFamily="50" charset="-127"/>
              </a:rPr>
              <a:t>mainly injection products</a:t>
            </a:r>
          </a:p>
          <a:p>
            <a:pPr algn="ctr">
              <a:lnSpc>
                <a:spcPct val="150000"/>
              </a:lnSpc>
              <a:defRPr/>
            </a:pPr>
            <a:r>
              <a:rPr lang="en-US" altLang="ko-KR" sz="1100" spc="-50" dirty="0">
                <a:latin typeface="나눔고딕" panose="020D0604000000000000" pitchFamily="50" charset="-127"/>
                <a:ea typeface="나눔고딕" panose="020D0604000000000000" pitchFamily="50" charset="-127"/>
              </a:rPr>
              <a:t>Chelation and </a:t>
            </a:r>
            <a:r>
              <a:rPr lang="en-US" altLang="ko-KR" sz="1100" spc="-50" dirty="0" err="1">
                <a:latin typeface="나눔고딕" panose="020D0604000000000000" pitchFamily="50" charset="-127"/>
                <a:ea typeface="나눔고딕" panose="020D0604000000000000" pitchFamily="50" charset="-127"/>
              </a:rPr>
              <a:t>Vitamine</a:t>
            </a:r>
            <a:endParaRPr lang="ko-KR" altLang="en-US" sz="1100" spc="-50" dirty="0">
              <a:latin typeface="나눔고딕" panose="020D0604000000000000" pitchFamily="50" charset="-127"/>
              <a:ea typeface="나눔고딕" panose="020D0604000000000000" pitchFamily="50" charset="-127"/>
            </a:endParaRPr>
          </a:p>
        </p:txBody>
      </p:sp>
      <p:sp>
        <p:nvSpPr>
          <p:cNvPr id="58" name="TextBox 57">
            <a:extLst>
              <a:ext uri="{FF2B5EF4-FFF2-40B4-BE49-F238E27FC236}">
                <a16:creationId xmlns:a16="http://schemas.microsoft.com/office/drawing/2014/main" id="{06836D37-EFC0-463B-8EC7-4C6B800665FE}"/>
              </a:ext>
            </a:extLst>
          </p:cNvPr>
          <p:cNvSpPr txBox="1"/>
          <p:nvPr/>
        </p:nvSpPr>
        <p:spPr>
          <a:xfrm>
            <a:off x="8823292" y="4888597"/>
            <a:ext cx="2166937" cy="721929"/>
          </a:xfrm>
          <a:prstGeom prst="rect">
            <a:avLst/>
          </a:prstGeom>
          <a:noFill/>
        </p:spPr>
        <p:txBody>
          <a:bodyPr>
            <a:spAutoFit/>
          </a:bodyPr>
          <a:lstStyle/>
          <a:p>
            <a:pPr algn="ctr">
              <a:lnSpc>
                <a:spcPct val="150000"/>
              </a:lnSpc>
              <a:defRPr/>
            </a:pPr>
            <a:r>
              <a:rPr lang="en-US" altLang="ko-KR" spc="-50" dirty="0">
                <a:solidFill>
                  <a:srgbClr val="869FBA"/>
                </a:solidFill>
                <a:latin typeface="나눔고딕 ExtraBold" panose="020D0904000000000000" pitchFamily="50" charset="-127"/>
                <a:ea typeface="나눔고딕 ExtraBold" panose="020D0904000000000000" pitchFamily="50" charset="-127"/>
              </a:rPr>
              <a:t>Quasi-drugs</a:t>
            </a:r>
            <a:br>
              <a:rPr lang="en-US" altLang="ko-KR" sz="2400" spc="-50" dirty="0">
                <a:latin typeface="나눔고딕 ExtraBold" panose="020D0904000000000000" pitchFamily="50" charset="-127"/>
                <a:ea typeface="나눔고딕 ExtraBold" panose="020D0904000000000000" pitchFamily="50" charset="-127"/>
              </a:rPr>
            </a:br>
            <a:endParaRPr lang="ko-KR" altLang="en-US" sz="1050" spc="-50" dirty="0">
              <a:latin typeface="나눔고딕" panose="020D0604000000000000" pitchFamily="50" charset="-127"/>
              <a:ea typeface="나눔고딕" panose="020D0604000000000000" pitchFamily="50" charset="-127"/>
            </a:endParaRPr>
          </a:p>
        </p:txBody>
      </p:sp>
      <p:pic>
        <p:nvPicPr>
          <p:cNvPr id="59" name="그림 58">
            <a:extLst>
              <a:ext uri="{FF2B5EF4-FFF2-40B4-BE49-F238E27FC236}">
                <a16:creationId xmlns:a16="http://schemas.microsoft.com/office/drawing/2014/main" id="{D605F32C-669B-4F8D-80B8-3096A6D17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8124" y="1850381"/>
            <a:ext cx="518160" cy="518160"/>
          </a:xfrm>
          <a:prstGeom prst="rect">
            <a:avLst/>
          </a:prstGeom>
        </p:spPr>
      </p:pic>
      <p:pic>
        <p:nvPicPr>
          <p:cNvPr id="62" name="그림 61">
            <a:extLst>
              <a:ext uri="{FF2B5EF4-FFF2-40B4-BE49-F238E27FC236}">
                <a16:creationId xmlns:a16="http://schemas.microsoft.com/office/drawing/2014/main" id="{57AE2439-E9A4-4DB1-AD4F-11A76719E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8907" y="2899354"/>
            <a:ext cx="628706" cy="628706"/>
          </a:xfrm>
          <a:prstGeom prst="rect">
            <a:avLst/>
          </a:prstGeom>
        </p:spPr>
      </p:pic>
      <p:pic>
        <p:nvPicPr>
          <p:cNvPr id="63" name="그림 62">
            <a:extLst>
              <a:ext uri="{FF2B5EF4-FFF2-40B4-BE49-F238E27FC236}">
                <a16:creationId xmlns:a16="http://schemas.microsoft.com/office/drawing/2014/main" id="{370A5517-6707-442C-B51E-C3647D0FFD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7852" y="2726880"/>
            <a:ext cx="542100" cy="542100"/>
          </a:xfrm>
          <a:prstGeom prst="rect">
            <a:avLst/>
          </a:prstGeom>
        </p:spPr>
      </p:pic>
      <p:pic>
        <p:nvPicPr>
          <p:cNvPr id="8" name="그래픽 7" descr="바늘">
            <a:extLst>
              <a:ext uri="{FF2B5EF4-FFF2-40B4-BE49-F238E27FC236}">
                <a16:creationId xmlns:a16="http://schemas.microsoft.com/office/drawing/2014/main" id="{26852F60-D5D4-4AC8-A85C-A7CCDDA5B3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28755" y="4570468"/>
            <a:ext cx="610152" cy="610152"/>
          </a:xfrm>
          <a:prstGeom prst="rect">
            <a:avLst/>
          </a:prstGeom>
        </p:spPr>
      </p:pic>
      <p:pic>
        <p:nvPicPr>
          <p:cNvPr id="10" name="그래픽 9" descr="채우기 없는 웃는 얼굴">
            <a:extLst>
              <a:ext uri="{FF2B5EF4-FFF2-40B4-BE49-F238E27FC236}">
                <a16:creationId xmlns:a16="http://schemas.microsoft.com/office/drawing/2014/main" id="{259F02D9-3DAF-4671-9FC8-21FC8574E55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77628" y="4400192"/>
            <a:ext cx="758960" cy="758960"/>
          </a:xfrm>
          <a:prstGeom prst="rect">
            <a:avLst/>
          </a:prstGeom>
        </p:spPr>
      </p:pic>
      <p:sp>
        <p:nvSpPr>
          <p:cNvPr id="11" name="TextBox 10">
            <a:extLst>
              <a:ext uri="{FF2B5EF4-FFF2-40B4-BE49-F238E27FC236}">
                <a16:creationId xmlns:a16="http://schemas.microsoft.com/office/drawing/2014/main" id="{633B4637-689B-462A-A5AE-D65C8B4DFA7E}"/>
              </a:ext>
            </a:extLst>
          </p:cNvPr>
          <p:cNvSpPr txBox="1"/>
          <p:nvPr/>
        </p:nvSpPr>
        <p:spPr>
          <a:xfrm>
            <a:off x="5165761" y="3174534"/>
            <a:ext cx="1682885" cy="646331"/>
          </a:xfrm>
          <a:prstGeom prst="rect">
            <a:avLst/>
          </a:prstGeom>
          <a:noFill/>
        </p:spPr>
        <p:txBody>
          <a:bodyPr wrap="square" rtlCol="0">
            <a:spAutoFit/>
          </a:bodyPr>
          <a:lstStyle/>
          <a:p>
            <a:pPr algn="ctr"/>
            <a:r>
              <a:rPr lang="en-US" altLang="ko-KR" dirty="0">
                <a:solidFill>
                  <a:schemeClr val="bg1"/>
                </a:solidFill>
                <a:effectLst>
                  <a:outerShdw blurRad="38100" dist="38100" dir="2700000" algn="tl">
                    <a:srgbClr val="000000">
                      <a:alpha val="43137"/>
                    </a:srgbClr>
                  </a:outerShdw>
                </a:effectLst>
              </a:rPr>
              <a:t>Healthcare field</a:t>
            </a:r>
            <a:endParaRPr lang="ko-KR" alt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730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21" presetClass="entr" presetSubtype="1" fill="hold" grpId="0" nodeType="after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heel(1)">
                                      <p:cBhvr>
                                        <p:cTn id="10" dur="500"/>
                                        <p:tgtEl>
                                          <p:spTgt spid="5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heel(1)">
                                      <p:cBhvr>
                                        <p:cTn id="13" dur="500"/>
                                        <p:tgtEl>
                                          <p:spTgt spid="52"/>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heel(1)">
                                      <p:cBhvr>
                                        <p:cTn id="16" dur="500"/>
                                        <p:tgtEl>
                                          <p:spTgt spid="51"/>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heel(1)">
                                      <p:cBhvr>
                                        <p:cTn id="19" dur="500"/>
                                        <p:tgtEl>
                                          <p:spTgt spid="50"/>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heel(1)">
                                      <p:cBhvr>
                                        <p:cTn id="22" dur="500"/>
                                        <p:tgtEl>
                                          <p:spTgt spid="49"/>
                                        </p:tgtEl>
                                      </p:cBhvr>
                                    </p:animEffect>
                                  </p:childTnLst>
                                </p:cTn>
                              </p:par>
                            </p:childTnLst>
                          </p:cTn>
                        </p:par>
                        <p:par>
                          <p:cTn id="23" fill="hold">
                            <p:stCondLst>
                              <p:cond delay="500"/>
                            </p:stCondLst>
                            <p:childTnLst>
                              <p:par>
                                <p:cTn id="24" presetID="55" presetClass="entr" presetSubtype="0" fill="hold" nodeType="after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p:cTn id="26" dur="250" fill="hold"/>
                                        <p:tgtEl>
                                          <p:spTgt spid="46"/>
                                        </p:tgtEl>
                                        <p:attrNameLst>
                                          <p:attrName>ppt_w</p:attrName>
                                        </p:attrNameLst>
                                      </p:cBhvr>
                                      <p:tavLst>
                                        <p:tav tm="0">
                                          <p:val>
                                            <p:strVal val="#ppt_w*0.70"/>
                                          </p:val>
                                        </p:tav>
                                        <p:tav tm="100000">
                                          <p:val>
                                            <p:strVal val="#ppt_w"/>
                                          </p:val>
                                        </p:tav>
                                      </p:tavLst>
                                    </p:anim>
                                    <p:anim calcmode="lin" valueType="num">
                                      <p:cBhvr>
                                        <p:cTn id="27" dur="250" fill="hold"/>
                                        <p:tgtEl>
                                          <p:spTgt spid="46"/>
                                        </p:tgtEl>
                                        <p:attrNameLst>
                                          <p:attrName>ppt_h</p:attrName>
                                        </p:attrNameLst>
                                      </p:cBhvr>
                                      <p:tavLst>
                                        <p:tav tm="0">
                                          <p:val>
                                            <p:strVal val="#ppt_h"/>
                                          </p:val>
                                        </p:tav>
                                        <p:tav tm="100000">
                                          <p:val>
                                            <p:strVal val="#ppt_h"/>
                                          </p:val>
                                        </p:tav>
                                      </p:tavLst>
                                    </p:anim>
                                    <p:animEffect transition="in" filter="fade">
                                      <p:cBhvr>
                                        <p:cTn id="28" dur="250"/>
                                        <p:tgtEl>
                                          <p:spTgt spid="46"/>
                                        </p:tgtEl>
                                      </p:cBhvr>
                                    </p:animEffect>
                                  </p:childTnLst>
                                </p:cTn>
                              </p:par>
                            </p:childTnLst>
                          </p:cTn>
                        </p:par>
                        <p:par>
                          <p:cTn id="29" fill="hold">
                            <p:stCondLst>
                              <p:cond delay="750"/>
                            </p:stCondLst>
                            <p:childTnLst>
                              <p:par>
                                <p:cTn id="30" presetID="55" presetClass="entr" presetSubtype="0"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250" fill="hold"/>
                                        <p:tgtEl>
                                          <p:spTgt spid="57"/>
                                        </p:tgtEl>
                                        <p:attrNameLst>
                                          <p:attrName>ppt_w</p:attrName>
                                        </p:attrNameLst>
                                      </p:cBhvr>
                                      <p:tavLst>
                                        <p:tav tm="0">
                                          <p:val>
                                            <p:strVal val="#ppt_w*0.70"/>
                                          </p:val>
                                        </p:tav>
                                        <p:tav tm="100000">
                                          <p:val>
                                            <p:strVal val="#ppt_w"/>
                                          </p:val>
                                        </p:tav>
                                      </p:tavLst>
                                    </p:anim>
                                    <p:anim calcmode="lin" valueType="num">
                                      <p:cBhvr>
                                        <p:cTn id="33" dur="250" fill="hold"/>
                                        <p:tgtEl>
                                          <p:spTgt spid="57"/>
                                        </p:tgtEl>
                                        <p:attrNameLst>
                                          <p:attrName>ppt_h</p:attrName>
                                        </p:attrNameLst>
                                      </p:cBhvr>
                                      <p:tavLst>
                                        <p:tav tm="0">
                                          <p:val>
                                            <p:strVal val="#ppt_h"/>
                                          </p:val>
                                        </p:tav>
                                        <p:tav tm="100000">
                                          <p:val>
                                            <p:strVal val="#ppt_h"/>
                                          </p:val>
                                        </p:tav>
                                      </p:tavLst>
                                    </p:anim>
                                    <p:animEffect transition="in" filter="fade">
                                      <p:cBhvr>
                                        <p:cTn id="34" dur="250"/>
                                        <p:tgtEl>
                                          <p:spTgt spid="57"/>
                                        </p:tgtEl>
                                      </p:cBhvr>
                                    </p:animEffect>
                                  </p:childTnLst>
                                </p:cTn>
                              </p:par>
                            </p:childTnLst>
                          </p:cTn>
                        </p:par>
                        <p:par>
                          <p:cTn id="35" fill="hold">
                            <p:stCondLst>
                              <p:cond delay="1000"/>
                            </p:stCondLst>
                            <p:childTnLst>
                              <p:par>
                                <p:cTn id="36" presetID="55" presetClass="entr" presetSubtype="0" fill="hold" nodeType="after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250" fill="hold"/>
                                        <p:tgtEl>
                                          <p:spTgt spid="47"/>
                                        </p:tgtEl>
                                        <p:attrNameLst>
                                          <p:attrName>ppt_w</p:attrName>
                                        </p:attrNameLst>
                                      </p:cBhvr>
                                      <p:tavLst>
                                        <p:tav tm="0">
                                          <p:val>
                                            <p:strVal val="#ppt_w*0.70"/>
                                          </p:val>
                                        </p:tav>
                                        <p:tav tm="100000">
                                          <p:val>
                                            <p:strVal val="#ppt_w"/>
                                          </p:val>
                                        </p:tav>
                                      </p:tavLst>
                                    </p:anim>
                                    <p:anim calcmode="lin" valueType="num">
                                      <p:cBhvr>
                                        <p:cTn id="39" dur="250" fill="hold"/>
                                        <p:tgtEl>
                                          <p:spTgt spid="47"/>
                                        </p:tgtEl>
                                        <p:attrNameLst>
                                          <p:attrName>ppt_h</p:attrName>
                                        </p:attrNameLst>
                                      </p:cBhvr>
                                      <p:tavLst>
                                        <p:tav tm="0">
                                          <p:val>
                                            <p:strVal val="#ppt_h"/>
                                          </p:val>
                                        </p:tav>
                                        <p:tav tm="100000">
                                          <p:val>
                                            <p:strVal val="#ppt_h"/>
                                          </p:val>
                                        </p:tav>
                                      </p:tavLst>
                                    </p:anim>
                                    <p:animEffect transition="in" filter="fade">
                                      <p:cBhvr>
                                        <p:cTn id="40" dur="250"/>
                                        <p:tgtEl>
                                          <p:spTgt spid="47"/>
                                        </p:tgtEl>
                                      </p:cBhvr>
                                    </p:animEffect>
                                  </p:childTnLst>
                                </p:cTn>
                              </p:par>
                            </p:childTnLst>
                          </p:cTn>
                        </p:par>
                        <p:par>
                          <p:cTn id="41" fill="hold">
                            <p:stCondLst>
                              <p:cond delay="1250"/>
                            </p:stCondLst>
                            <p:childTnLst>
                              <p:par>
                                <p:cTn id="42" presetID="55"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 calcmode="lin" valueType="num">
                                      <p:cBhvr>
                                        <p:cTn id="44" dur="250" fill="hold"/>
                                        <p:tgtEl>
                                          <p:spTgt spid="56"/>
                                        </p:tgtEl>
                                        <p:attrNameLst>
                                          <p:attrName>ppt_w</p:attrName>
                                        </p:attrNameLst>
                                      </p:cBhvr>
                                      <p:tavLst>
                                        <p:tav tm="0">
                                          <p:val>
                                            <p:strVal val="#ppt_w*0.70"/>
                                          </p:val>
                                        </p:tav>
                                        <p:tav tm="100000">
                                          <p:val>
                                            <p:strVal val="#ppt_w"/>
                                          </p:val>
                                        </p:tav>
                                      </p:tavLst>
                                    </p:anim>
                                    <p:anim calcmode="lin" valueType="num">
                                      <p:cBhvr>
                                        <p:cTn id="45" dur="250" fill="hold"/>
                                        <p:tgtEl>
                                          <p:spTgt spid="56"/>
                                        </p:tgtEl>
                                        <p:attrNameLst>
                                          <p:attrName>ppt_h</p:attrName>
                                        </p:attrNameLst>
                                      </p:cBhvr>
                                      <p:tavLst>
                                        <p:tav tm="0">
                                          <p:val>
                                            <p:strVal val="#ppt_h"/>
                                          </p:val>
                                        </p:tav>
                                        <p:tav tm="100000">
                                          <p:val>
                                            <p:strVal val="#ppt_h"/>
                                          </p:val>
                                        </p:tav>
                                      </p:tavLst>
                                    </p:anim>
                                    <p:animEffect transition="in" filter="fade">
                                      <p:cBhvr>
                                        <p:cTn id="46" dur="250"/>
                                        <p:tgtEl>
                                          <p:spTgt spid="56"/>
                                        </p:tgtEl>
                                      </p:cBhvr>
                                    </p:animEffect>
                                  </p:childTnLst>
                                </p:cTn>
                              </p:par>
                            </p:childTnLst>
                          </p:cTn>
                        </p:par>
                        <p:par>
                          <p:cTn id="47" fill="hold">
                            <p:stCondLst>
                              <p:cond delay="1500"/>
                            </p:stCondLst>
                            <p:childTnLst>
                              <p:par>
                                <p:cTn id="48" presetID="55" presetClass="entr" presetSubtype="0" fill="hold" nodeType="afterEffect">
                                  <p:stCondLst>
                                    <p:cond delay="0"/>
                                  </p:stCondLst>
                                  <p:childTnLst>
                                    <p:set>
                                      <p:cBhvr>
                                        <p:cTn id="49" dur="1" fill="hold">
                                          <p:stCondLst>
                                            <p:cond delay="0"/>
                                          </p:stCondLst>
                                        </p:cTn>
                                        <p:tgtEl>
                                          <p:spTgt spid="48"/>
                                        </p:tgtEl>
                                        <p:attrNameLst>
                                          <p:attrName>style.visibility</p:attrName>
                                        </p:attrNameLst>
                                      </p:cBhvr>
                                      <p:to>
                                        <p:strVal val="visible"/>
                                      </p:to>
                                    </p:set>
                                    <p:anim calcmode="lin" valueType="num">
                                      <p:cBhvr>
                                        <p:cTn id="50" dur="250" fill="hold"/>
                                        <p:tgtEl>
                                          <p:spTgt spid="48"/>
                                        </p:tgtEl>
                                        <p:attrNameLst>
                                          <p:attrName>ppt_w</p:attrName>
                                        </p:attrNameLst>
                                      </p:cBhvr>
                                      <p:tavLst>
                                        <p:tav tm="0">
                                          <p:val>
                                            <p:strVal val="#ppt_w*0.70"/>
                                          </p:val>
                                        </p:tav>
                                        <p:tav tm="100000">
                                          <p:val>
                                            <p:strVal val="#ppt_w"/>
                                          </p:val>
                                        </p:tav>
                                      </p:tavLst>
                                    </p:anim>
                                    <p:anim calcmode="lin" valueType="num">
                                      <p:cBhvr>
                                        <p:cTn id="51" dur="250" fill="hold"/>
                                        <p:tgtEl>
                                          <p:spTgt spid="48"/>
                                        </p:tgtEl>
                                        <p:attrNameLst>
                                          <p:attrName>ppt_h</p:attrName>
                                        </p:attrNameLst>
                                      </p:cBhvr>
                                      <p:tavLst>
                                        <p:tav tm="0">
                                          <p:val>
                                            <p:strVal val="#ppt_h"/>
                                          </p:val>
                                        </p:tav>
                                        <p:tav tm="100000">
                                          <p:val>
                                            <p:strVal val="#ppt_h"/>
                                          </p:val>
                                        </p:tav>
                                      </p:tavLst>
                                    </p:anim>
                                    <p:animEffect transition="in" filter="fade">
                                      <p:cBhvr>
                                        <p:cTn id="52" dur="250"/>
                                        <p:tgtEl>
                                          <p:spTgt spid="48"/>
                                        </p:tgtEl>
                                      </p:cBhvr>
                                    </p:animEffect>
                                  </p:childTnLst>
                                </p:cTn>
                              </p:par>
                            </p:childTnLst>
                          </p:cTn>
                        </p:par>
                        <p:par>
                          <p:cTn id="53" fill="hold">
                            <p:stCondLst>
                              <p:cond delay="1750"/>
                            </p:stCondLst>
                            <p:childTnLst>
                              <p:par>
                                <p:cTn id="54" presetID="55" presetClass="entr" presetSubtype="0"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250" fill="hold"/>
                                        <p:tgtEl>
                                          <p:spTgt spid="58"/>
                                        </p:tgtEl>
                                        <p:attrNameLst>
                                          <p:attrName>ppt_w</p:attrName>
                                        </p:attrNameLst>
                                      </p:cBhvr>
                                      <p:tavLst>
                                        <p:tav tm="0">
                                          <p:val>
                                            <p:strVal val="#ppt_w*0.70"/>
                                          </p:val>
                                        </p:tav>
                                        <p:tav tm="100000">
                                          <p:val>
                                            <p:strVal val="#ppt_w"/>
                                          </p:val>
                                        </p:tav>
                                      </p:tavLst>
                                    </p:anim>
                                    <p:anim calcmode="lin" valueType="num">
                                      <p:cBhvr>
                                        <p:cTn id="57" dur="250" fill="hold"/>
                                        <p:tgtEl>
                                          <p:spTgt spid="58"/>
                                        </p:tgtEl>
                                        <p:attrNameLst>
                                          <p:attrName>ppt_h</p:attrName>
                                        </p:attrNameLst>
                                      </p:cBhvr>
                                      <p:tavLst>
                                        <p:tav tm="0">
                                          <p:val>
                                            <p:strVal val="#ppt_h"/>
                                          </p:val>
                                        </p:tav>
                                        <p:tav tm="100000">
                                          <p:val>
                                            <p:strVal val="#ppt_h"/>
                                          </p:val>
                                        </p:tav>
                                      </p:tavLst>
                                    </p:anim>
                                    <p:animEffect transition="in" filter="fade">
                                      <p:cBhvr>
                                        <p:cTn id="58" dur="250"/>
                                        <p:tgtEl>
                                          <p:spTgt spid="58"/>
                                        </p:tgtEl>
                                      </p:cBhvr>
                                    </p:animEffect>
                                  </p:childTnLst>
                                </p:cTn>
                              </p:par>
                            </p:childTnLst>
                          </p:cTn>
                        </p:par>
                        <p:par>
                          <p:cTn id="59" fill="hold">
                            <p:stCondLst>
                              <p:cond delay="2000"/>
                            </p:stCondLst>
                            <p:childTnLst>
                              <p:par>
                                <p:cTn id="60" presetID="55" presetClass="entr" presetSubtype="0" fill="hold" nodeType="afterEffect">
                                  <p:stCondLst>
                                    <p:cond delay="0"/>
                                  </p:stCondLst>
                                  <p:childTnLst>
                                    <p:set>
                                      <p:cBhvr>
                                        <p:cTn id="61" dur="1" fill="hold">
                                          <p:stCondLst>
                                            <p:cond delay="0"/>
                                          </p:stCondLst>
                                        </p:cTn>
                                        <p:tgtEl>
                                          <p:spTgt spid="44"/>
                                        </p:tgtEl>
                                        <p:attrNameLst>
                                          <p:attrName>style.visibility</p:attrName>
                                        </p:attrNameLst>
                                      </p:cBhvr>
                                      <p:to>
                                        <p:strVal val="visible"/>
                                      </p:to>
                                    </p:set>
                                    <p:anim calcmode="lin" valueType="num">
                                      <p:cBhvr>
                                        <p:cTn id="62" dur="250" fill="hold"/>
                                        <p:tgtEl>
                                          <p:spTgt spid="44"/>
                                        </p:tgtEl>
                                        <p:attrNameLst>
                                          <p:attrName>ppt_w</p:attrName>
                                        </p:attrNameLst>
                                      </p:cBhvr>
                                      <p:tavLst>
                                        <p:tav tm="0">
                                          <p:val>
                                            <p:strVal val="#ppt_w*0.70"/>
                                          </p:val>
                                        </p:tav>
                                        <p:tav tm="100000">
                                          <p:val>
                                            <p:strVal val="#ppt_w"/>
                                          </p:val>
                                        </p:tav>
                                      </p:tavLst>
                                    </p:anim>
                                    <p:anim calcmode="lin" valueType="num">
                                      <p:cBhvr>
                                        <p:cTn id="63" dur="250" fill="hold"/>
                                        <p:tgtEl>
                                          <p:spTgt spid="44"/>
                                        </p:tgtEl>
                                        <p:attrNameLst>
                                          <p:attrName>ppt_h</p:attrName>
                                        </p:attrNameLst>
                                      </p:cBhvr>
                                      <p:tavLst>
                                        <p:tav tm="0">
                                          <p:val>
                                            <p:strVal val="#ppt_h"/>
                                          </p:val>
                                        </p:tav>
                                        <p:tav tm="100000">
                                          <p:val>
                                            <p:strVal val="#ppt_h"/>
                                          </p:val>
                                        </p:tav>
                                      </p:tavLst>
                                    </p:anim>
                                    <p:animEffect transition="in" filter="fade">
                                      <p:cBhvr>
                                        <p:cTn id="64" dur="250"/>
                                        <p:tgtEl>
                                          <p:spTgt spid="44"/>
                                        </p:tgtEl>
                                      </p:cBhvr>
                                    </p:animEffect>
                                  </p:childTnLst>
                                </p:cTn>
                              </p:par>
                            </p:childTnLst>
                          </p:cTn>
                        </p:par>
                        <p:par>
                          <p:cTn id="65" fill="hold">
                            <p:stCondLst>
                              <p:cond delay="2250"/>
                            </p:stCondLst>
                            <p:childTnLst>
                              <p:par>
                                <p:cTn id="66" presetID="55" presetClass="entr" presetSubtype="0" fill="hold" grpId="0" nodeType="afterEffect">
                                  <p:stCondLst>
                                    <p:cond delay="0"/>
                                  </p:stCondLst>
                                  <p:childTnLst>
                                    <p:set>
                                      <p:cBhvr>
                                        <p:cTn id="67" dur="1" fill="hold">
                                          <p:stCondLst>
                                            <p:cond delay="0"/>
                                          </p:stCondLst>
                                        </p:cTn>
                                        <p:tgtEl>
                                          <p:spTgt spid="54"/>
                                        </p:tgtEl>
                                        <p:attrNameLst>
                                          <p:attrName>style.visibility</p:attrName>
                                        </p:attrNameLst>
                                      </p:cBhvr>
                                      <p:to>
                                        <p:strVal val="visible"/>
                                      </p:to>
                                    </p:set>
                                    <p:anim calcmode="lin" valueType="num">
                                      <p:cBhvr>
                                        <p:cTn id="68" dur="250" fill="hold"/>
                                        <p:tgtEl>
                                          <p:spTgt spid="54"/>
                                        </p:tgtEl>
                                        <p:attrNameLst>
                                          <p:attrName>ppt_w</p:attrName>
                                        </p:attrNameLst>
                                      </p:cBhvr>
                                      <p:tavLst>
                                        <p:tav tm="0">
                                          <p:val>
                                            <p:strVal val="#ppt_w*0.70"/>
                                          </p:val>
                                        </p:tav>
                                        <p:tav tm="100000">
                                          <p:val>
                                            <p:strVal val="#ppt_w"/>
                                          </p:val>
                                        </p:tav>
                                      </p:tavLst>
                                    </p:anim>
                                    <p:anim calcmode="lin" valueType="num">
                                      <p:cBhvr>
                                        <p:cTn id="69" dur="250" fill="hold"/>
                                        <p:tgtEl>
                                          <p:spTgt spid="54"/>
                                        </p:tgtEl>
                                        <p:attrNameLst>
                                          <p:attrName>ppt_h</p:attrName>
                                        </p:attrNameLst>
                                      </p:cBhvr>
                                      <p:tavLst>
                                        <p:tav tm="0">
                                          <p:val>
                                            <p:strVal val="#ppt_h"/>
                                          </p:val>
                                        </p:tav>
                                        <p:tav tm="100000">
                                          <p:val>
                                            <p:strVal val="#ppt_h"/>
                                          </p:val>
                                        </p:tav>
                                      </p:tavLst>
                                    </p:anim>
                                    <p:animEffect transition="in" filter="fade">
                                      <p:cBhvr>
                                        <p:cTn id="70" dur="250"/>
                                        <p:tgtEl>
                                          <p:spTgt spid="54"/>
                                        </p:tgtEl>
                                      </p:cBhvr>
                                    </p:animEffect>
                                  </p:childTnLst>
                                </p:cTn>
                              </p:par>
                            </p:childTnLst>
                          </p:cTn>
                        </p:par>
                        <p:par>
                          <p:cTn id="71" fill="hold">
                            <p:stCondLst>
                              <p:cond delay="2500"/>
                            </p:stCondLst>
                            <p:childTnLst>
                              <p:par>
                                <p:cTn id="72" presetID="55" presetClass="entr" presetSubtype="0" fill="hold" nodeType="afterEffect">
                                  <p:stCondLst>
                                    <p:cond delay="0"/>
                                  </p:stCondLst>
                                  <p:childTnLst>
                                    <p:set>
                                      <p:cBhvr>
                                        <p:cTn id="73" dur="1" fill="hold">
                                          <p:stCondLst>
                                            <p:cond delay="0"/>
                                          </p:stCondLst>
                                        </p:cTn>
                                        <p:tgtEl>
                                          <p:spTgt spid="45"/>
                                        </p:tgtEl>
                                        <p:attrNameLst>
                                          <p:attrName>style.visibility</p:attrName>
                                        </p:attrNameLst>
                                      </p:cBhvr>
                                      <p:to>
                                        <p:strVal val="visible"/>
                                      </p:to>
                                    </p:set>
                                    <p:anim calcmode="lin" valueType="num">
                                      <p:cBhvr>
                                        <p:cTn id="74" dur="250" fill="hold"/>
                                        <p:tgtEl>
                                          <p:spTgt spid="45"/>
                                        </p:tgtEl>
                                        <p:attrNameLst>
                                          <p:attrName>ppt_w</p:attrName>
                                        </p:attrNameLst>
                                      </p:cBhvr>
                                      <p:tavLst>
                                        <p:tav tm="0">
                                          <p:val>
                                            <p:strVal val="#ppt_w*0.70"/>
                                          </p:val>
                                        </p:tav>
                                        <p:tav tm="100000">
                                          <p:val>
                                            <p:strVal val="#ppt_w"/>
                                          </p:val>
                                        </p:tav>
                                      </p:tavLst>
                                    </p:anim>
                                    <p:anim calcmode="lin" valueType="num">
                                      <p:cBhvr>
                                        <p:cTn id="75" dur="250" fill="hold"/>
                                        <p:tgtEl>
                                          <p:spTgt spid="45"/>
                                        </p:tgtEl>
                                        <p:attrNameLst>
                                          <p:attrName>ppt_h</p:attrName>
                                        </p:attrNameLst>
                                      </p:cBhvr>
                                      <p:tavLst>
                                        <p:tav tm="0">
                                          <p:val>
                                            <p:strVal val="#ppt_h"/>
                                          </p:val>
                                        </p:tav>
                                        <p:tav tm="100000">
                                          <p:val>
                                            <p:strVal val="#ppt_h"/>
                                          </p:val>
                                        </p:tav>
                                      </p:tavLst>
                                    </p:anim>
                                    <p:animEffect transition="in" filter="fade">
                                      <p:cBhvr>
                                        <p:cTn id="76" dur="250"/>
                                        <p:tgtEl>
                                          <p:spTgt spid="45"/>
                                        </p:tgtEl>
                                      </p:cBhvr>
                                    </p:animEffect>
                                  </p:childTnLst>
                                </p:cTn>
                              </p:par>
                            </p:childTnLst>
                          </p:cTn>
                        </p:par>
                        <p:par>
                          <p:cTn id="77" fill="hold">
                            <p:stCondLst>
                              <p:cond delay="2750"/>
                            </p:stCondLst>
                            <p:childTnLst>
                              <p:par>
                                <p:cTn id="78" presetID="55" presetClass="entr" presetSubtype="0" fill="hold" grpId="0" nodeType="after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250" fill="hold"/>
                                        <p:tgtEl>
                                          <p:spTgt spid="55"/>
                                        </p:tgtEl>
                                        <p:attrNameLst>
                                          <p:attrName>ppt_w</p:attrName>
                                        </p:attrNameLst>
                                      </p:cBhvr>
                                      <p:tavLst>
                                        <p:tav tm="0">
                                          <p:val>
                                            <p:strVal val="#ppt_w*0.70"/>
                                          </p:val>
                                        </p:tav>
                                        <p:tav tm="100000">
                                          <p:val>
                                            <p:strVal val="#ppt_w"/>
                                          </p:val>
                                        </p:tav>
                                      </p:tavLst>
                                    </p:anim>
                                    <p:anim calcmode="lin" valueType="num">
                                      <p:cBhvr>
                                        <p:cTn id="81" dur="250" fill="hold"/>
                                        <p:tgtEl>
                                          <p:spTgt spid="55"/>
                                        </p:tgtEl>
                                        <p:attrNameLst>
                                          <p:attrName>ppt_h</p:attrName>
                                        </p:attrNameLst>
                                      </p:cBhvr>
                                      <p:tavLst>
                                        <p:tav tm="0">
                                          <p:val>
                                            <p:strVal val="#ppt_h"/>
                                          </p:val>
                                        </p:tav>
                                        <p:tav tm="100000">
                                          <p:val>
                                            <p:strVal val="#ppt_h"/>
                                          </p:val>
                                        </p:tav>
                                      </p:tavLst>
                                    </p:anim>
                                    <p:animEffect transition="in" filter="fade">
                                      <p:cBhvr>
                                        <p:cTn id="82" dur="2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P spid="54" grpId="0"/>
      <p:bldP spid="55" grpId="0"/>
      <p:bldP spid="56" grpId="0"/>
      <p:bldP spid="57" grpId="0"/>
      <p:bldP spid="58"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20BAC33B-9D95-4284-8E5B-9DF36107A1BD}"/>
              </a:ext>
            </a:extLst>
          </p:cNvPr>
          <p:cNvSpPr/>
          <p:nvPr/>
        </p:nvSpPr>
        <p:spPr>
          <a:xfrm>
            <a:off x="0" y="-2255"/>
            <a:ext cx="11737910" cy="592423"/>
          </a:xfrm>
          <a:custGeom>
            <a:avLst/>
            <a:gdLst>
              <a:gd name="connsiteX0" fmla="*/ 0 w 11538342"/>
              <a:gd name="connsiteY0" fmla="*/ 0 h 592423"/>
              <a:gd name="connsiteX1" fmla="*/ 11538342 w 11538342"/>
              <a:gd name="connsiteY1" fmla="*/ 0 h 592423"/>
              <a:gd name="connsiteX2" fmla="*/ 11538342 w 11538342"/>
              <a:gd name="connsiteY2" fmla="*/ 592423 h 592423"/>
              <a:gd name="connsiteX3" fmla="*/ 0 w 11538342"/>
              <a:gd name="connsiteY3" fmla="*/ 592423 h 592423"/>
              <a:gd name="connsiteX4" fmla="*/ 0 w 11538342"/>
              <a:gd name="connsiteY4" fmla="*/ 0 h 592423"/>
              <a:gd name="connsiteX0" fmla="*/ 0 w 11538342"/>
              <a:gd name="connsiteY0" fmla="*/ 0 h 592423"/>
              <a:gd name="connsiteX1" fmla="*/ 11118464 w 11538342"/>
              <a:gd name="connsiteY1" fmla="*/ 0 h 592423"/>
              <a:gd name="connsiteX2" fmla="*/ 11538342 w 11538342"/>
              <a:gd name="connsiteY2" fmla="*/ 592423 h 592423"/>
              <a:gd name="connsiteX3" fmla="*/ 0 w 11538342"/>
              <a:gd name="connsiteY3" fmla="*/ 592423 h 592423"/>
              <a:gd name="connsiteX4" fmla="*/ 0 w 11538342"/>
              <a:gd name="connsiteY4" fmla="*/ 0 h 592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8342" h="592423">
                <a:moveTo>
                  <a:pt x="0" y="0"/>
                </a:moveTo>
                <a:lnTo>
                  <a:pt x="11118464" y="0"/>
                </a:lnTo>
                <a:lnTo>
                  <a:pt x="11538342" y="592423"/>
                </a:lnTo>
                <a:lnTo>
                  <a:pt x="0" y="592423"/>
                </a:lnTo>
                <a:lnTo>
                  <a:pt x="0" y="0"/>
                </a:lnTo>
                <a:close/>
              </a:path>
            </a:pathLst>
          </a:custGeom>
          <a:solidFill>
            <a:srgbClr val="619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6" name="직선 연결선 25">
            <a:extLst>
              <a:ext uri="{FF2B5EF4-FFF2-40B4-BE49-F238E27FC236}">
                <a16:creationId xmlns:a16="http://schemas.microsoft.com/office/drawing/2014/main" id="{F49D3EE0-12E2-49AD-892F-5607212BB176}"/>
              </a:ext>
            </a:extLst>
          </p:cNvPr>
          <p:cNvCxnSpPr>
            <a:cxnSpLocks/>
          </p:cNvCxnSpPr>
          <p:nvPr/>
        </p:nvCxnSpPr>
        <p:spPr>
          <a:xfrm>
            <a:off x="0" y="6489700"/>
            <a:ext cx="12192000" cy="0"/>
          </a:xfrm>
          <a:prstGeom prst="line">
            <a:avLst/>
          </a:prstGeom>
          <a:ln w="3175">
            <a:solidFill>
              <a:srgbClr val="89ADD1"/>
            </a:solidFill>
          </a:ln>
        </p:spPr>
        <p:style>
          <a:lnRef idx="1">
            <a:schemeClr val="accent1"/>
          </a:lnRef>
          <a:fillRef idx="0">
            <a:schemeClr val="accent1"/>
          </a:fillRef>
          <a:effectRef idx="0">
            <a:schemeClr val="accent1"/>
          </a:effectRef>
          <a:fontRef idx="minor">
            <a:schemeClr val="tx1"/>
          </a:fontRef>
        </p:style>
      </p:cxnSp>
      <p:sp>
        <p:nvSpPr>
          <p:cNvPr id="27" name="이등변 삼각형 26">
            <a:extLst>
              <a:ext uri="{FF2B5EF4-FFF2-40B4-BE49-F238E27FC236}">
                <a16:creationId xmlns:a16="http://schemas.microsoft.com/office/drawing/2014/main" id="{69873213-BB65-4E8E-9299-6201853BFC61}"/>
              </a:ext>
            </a:extLst>
          </p:cNvPr>
          <p:cNvSpPr/>
          <p:nvPr/>
        </p:nvSpPr>
        <p:spPr>
          <a:xfrm>
            <a:off x="11259852" y="6391470"/>
            <a:ext cx="769506" cy="475868"/>
          </a:xfrm>
          <a:prstGeom prst="triangle">
            <a:avLst/>
          </a:prstGeom>
          <a:solidFill>
            <a:srgbClr val="325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TextBox 27">
            <a:extLst>
              <a:ext uri="{FF2B5EF4-FFF2-40B4-BE49-F238E27FC236}">
                <a16:creationId xmlns:a16="http://schemas.microsoft.com/office/drawing/2014/main" id="{75ECE458-3BA8-4931-BA6C-C9C1DFB9C9DB}"/>
              </a:ext>
            </a:extLst>
          </p:cNvPr>
          <p:cNvSpPr txBox="1"/>
          <p:nvPr/>
        </p:nvSpPr>
        <p:spPr>
          <a:xfrm>
            <a:off x="11369351" y="6582749"/>
            <a:ext cx="550506" cy="230832"/>
          </a:xfrm>
          <a:prstGeom prst="rect">
            <a:avLst/>
          </a:prstGeom>
          <a:noFill/>
        </p:spPr>
        <p:txBody>
          <a:bodyPr wrap="square" rtlCol="0">
            <a:spAutoFit/>
          </a:bodyPr>
          <a:lstStyle/>
          <a:p>
            <a:pPr algn="ctr"/>
            <a:fld id="{4D343F68-1D1A-44AE-AC1A-B7C2761D95B5}" type="slidenum">
              <a:rPr lang="ko-KR" altLang="en-US" sz="900" b="1" smtClean="0">
                <a:solidFill>
                  <a:schemeClr val="bg1"/>
                </a:solidFill>
                <a:latin typeface="나눔고딕" panose="020D0604000000000000" pitchFamily="50" charset="-127"/>
                <a:ea typeface="나눔고딕" panose="020D0604000000000000" pitchFamily="50" charset="-127"/>
              </a:rPr>
              <a:pPr algn="ctr"/>
              <a:t>5</a:t>
            </a:fld>
            <a:endParaRPr lang="ko-KR" altLang="en-US" sz="900" b="1" dirty="0">
              <a:solidFill>
                <a:schemeClr val="bg1"/>
              </a:solidFill>
              <a:latin typeface="나눔고딕" panose="020D0604000000000000" pitchFamily="50" charset="-127"/>
              <a:ea typeface="나눔고딕" panose="020D0604000000000000" pitchFamily="50" charset="-127"/>
            </a:endParaRPr>
          </a:p>
        </p:txBody>
      </p:sp>
      <p:sp>
        <p:nvSpPr>
          <p:cNvPr id="31" name="이등변 삼각형 30">
            <a:extLst>
              <a:ext uri="{FF2B5EF4-FFF2-40B4-BE49-F238E27FC236}">
                <a16:creationId xmlns:a16="http://schemas.microsoft.com/office/drawing/2014/main" id="{5EC449B8-40BA-490D-8729-9CA7E1C92431}"/>
              </a:ext>
            </a:extLst>
          </p:cNvPr>
          <p:cNvSpPr/>
          <p:nvPr/>
        </p:nvSpPr>
        <p:spPr>
          <a:xfrm>
            <a:off x="11064549" y="139958"/>
            <a:ext cx="789993" cy="450209"/>
          </a:xfrm>
          <a:prstGeom prst="triangle">
            <a:avLst/>
          </a:prstGeom>
          <a:solidFill>
            <a:srgbClr val="497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자유형: 도형 29">
            <a:extLst>
              <a:ext uri="{FF2B5EF4-FFF2-40B4-BE49-F238E27FC236}">
                <a16:creationId xmlns:a16="http://schemas.microsoft.com/office/drawing/2014/main" id="{6B7FFBA9-0DEA-4FFB-9518-1AB3959CCC2C}"/>
              </a:ext>
            </a:extLst>
          </p:cNvPr>
          <p:cNvSpPr/>
          <p:nvPr/>
        </p:nvSpPr>
        <p:spPr>
          <a:xfrm flipH="1" flipV="1">
            <a:off x="11178072" y="0"/>
            <a:ext cx="1013927" cy="590168"/>
          </a:xfrm>
          <a:custGeom>
            <a:avLst/>
            <a:gdLst>
              <a:gd name="connsiteX0" fmla="*/ 1282733 w 1282733"/>
              <a:gd name="connsiteY0" fmla="*/ 590168 h 590168"/>
              <a:gd name="connsiteX1" fmla="*/ 45754 w 1282733"/>
              <a:gd name="connsiteY1" fmla="*/ 590168 h 590168"/>
              <a:gd name="connsiteX2" fmla="*/ 0 w 1282733"/>
              <a:gd name="connsiteY2" fmla="*/ 589811 h 590168"/>
              <a:gd name="connsiteX3" fmla="*/ 0 w 1282733"/>
              <a:gd name="connsiteY3" fmla="*/ 0 h 590168"/>
              <a:gd name="connsiteX4" fmla="*/ 745964 w 1282733"/>
              <a:gd name="connsiteY4" fmla="*/ 0 h 590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33" h="590168">
                <a:moveTo>
                  <a:pt x="1282733" y="590168"/>
                </a:moveTo>
                <a:lnTo>
                  <a:pt x="45754" y="590168"/>
                </a:lnTo>
                <a:lnTo>
                  <a:pt x="0" y="589811"/>
                </a:lnTo>
                <a:lnTo>
                  <a:pt x="0" y="0"/>
                </a:lnTo>
                <a:lnTo>
                  <a:pt x="745964" y="0"/>
                </a:lnTo>
                <a:close/>
              </a:path>
            </a:pathLst>
          </a:custGeom>
          <a:solidFill>
            <a:srgbClr val="3F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2" name="그룹 41">
            <a:extLst>
              <a:ext uri="{FF2B5EF4-FFF2-40B4-BE49-F238E27FC236}">
                <a16:creationId xmlns:a16="http://schemas.microsoft.com/office/drawing/2014/main" id="{9FDCA61F-1E5A-498E-9064-47895C28D5AE}"/>
              </a:ext>
            </a:extLst>
          </p:cNvPr>
          <p:cNvGrpSpPr/>
          <p:nvPr/>
        </p:nvGrpSpPr>
        <p:grpSpPr>
          <a:xfrm>
            <a:off x="0" y="-208"/>
            <a:ext cx="1856792" cy="589487"/>
            <a:chOff x="0" y="-208"/>
            <a:chExt cx="2098040" cy="589487"/>
          </a:xfrm>
        </p:grpSpPr>
        <p:sp>
          <p:nvSpPr>
            <p:cNvPr id="41" name="이등변 삼각형 40">
              <a:extLst>
                <a:ext uri="{FF2B5EF4-FFF2-40B4-BE49-F238E27FC236}">
                  <a16:creationId xmlns:a16="http://schemas.microsoft.com/office/drawing/2014/main" id="{54A6B931-5BB7-491C-A347-FC382F40ADAC}"/>
                </a:ext>
              </a:extLst>
            </p:cNvPr>
            <p:cNvSpPr/>
            <p:nvPr/>
          </p:nvSpPr>
          <p:spPr>
            <a:xfrm flipV="1">
              <a:off x="0" y="-208"/>
              <a:ext cx="1663700" cy="586947"/>
            </a:xfrm>
            <a:prstGeom prst="triangle">
              <a:avLst>
                <a:gd name="adj" fmla="val 53884"/>
              </a:avLst>
            </a:prstGeom>
            <a:solidFill>
              <a:srgbClr val="427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이등변 삼각형 39">
              <a:extLst>
                <a:ext uri="{FF2B5EF4-FFF2-40B4-BE49-F238E27FC236}">
                  <a16:creationId xmlns:a16="http://schemas.microsoft.com/office/drawing/2014/main" id="{1EC1499A-A33B-4955-BF14-E09997A1AF74}"/>
                </a:ext>
              </a:extLst>
            </p:cNvPr>
            <p:cNvSpPr/>
            <p:nvPr/>
          </p:nvSpPr>
          <p:spPr>
            <a:xfrm>
              <a:off x="889000" y="0"/>
              <a:ext cx="1209040" cy="589279"/>
            </a:xfrm>
            <a:prstGeom prst="triangle">
              <a:avLst>
                <a:gd name="adj" fmla="val 63386"/>
              </a:avLst>
            </a:prstGeom>
            <a:solidFill>
              <a:srgbClr val="396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5" name="그룹 4">
            <a:extLst>
              <a:ext uri="{FF2B5EF4-FFF2-40B4-BE49-F238E27FC236}">
                <a16:creationId xmlns:a16="http://schemas.microsoft.com/office/drawing/2014/main" id="{16CCF784-2550-47D1-8C0D-136EF98B832D}"/>
              </a:ext>
            </a:extLst>
          </p:cNvPr>
          <p:cNvGrpSpPr/>
          <p:nvPr/>
        </p:nvGrpSpPr>
        <p:grpSpPr>
          <a:xfrm rot="5400000">
            <a:off x="-140414" y="142953"/>
            <a:ext cx="1176566" cy="895739"/>
            <a:chOff x="0" y="4954554"/>
            <a:chExt cx="4650540" cy="1903446"/>
          </a:xfrm>
          <a:effectLst>
            <a:outerShdw blurRad="50800" dist="38100" dir="2700000" algn="tl" rotWithShape="0">
              <a:prstClr val="black">
                <a:alpha val="40000"/>
              </a:prstClr>
            </a:outerShdw>
          </a:effectLst>
        </p:grpSpPr>
        <p:sp>
          <p:nvSpPr>
            <p:cNvPr id="2" name="자유형: 도형 1">
              <a:extLst>
                <a:ext uri="{FF2B5EF4-FFF2-40B4-BE49-F238E27FC236}">
                  <a16:creationId xmlns:a16="http://schemas.microsoft.com/office/drawing/2014/main" id="{79F47519-C0CC-42D3-BC73-522A201FD958}"/>
                </a:ext>
              </a:extLst>
            </p:cNvPr>
            <p:cNvSpPr/>
            <p:nvPr/>
          </p:nvSpPr>
          <p:spPr>
            <a:xfrm>
              <a:off x="6260" y="4954554"/>
              <a:ext cx="2322140" cy="1903445"/>
            </a:xfrm>
            <a:custGeom>
              <a:avLst/>
              <a:gdLst>
                <a:gd name="connsiteX0" fmla="*/ 1080000 w 1082351"/>
                <a:gd name="connsiteY0" fmla="*/ 0 h 2006081"/>
                <a:gd name="connsiteX1" fmla="*/ 1082351 w 1082351"/>
                <a:gd name="connsiteY1" fmla="*/ 4367 h 2006081"/>
                <a:gd name="connsiteX2" fmla="*/ 1082351 w 1082351"/>
                <a:gd name="connsiteY2" fmla="*/ 2006081 h 2006081"/>
                <a:gd name="connsiteX3" fmla="*/ 0 w 1082351"/>
                <a:gd name="connsiteY3" fmla="*/ 2006081 h 2006081"/>
              </a:gdLst>
              <a:ahLst/>
              <a:cxnLst>
                <a:cxn ang="0">
                  <a:pos x="connsiteX0" y="connsiteY0"/>
                </a:cxn>
                <a:cxn ang="0">
                  <a:pos x="connsiteX1" y="connsiteY1"/>
                </a:cxn>
                <a:cxn ang="0">
                  <a:pos x="connsiteX2" y="connsiteY2"/>
                </a:cxn>
                <a:cxn ang="0">
                  <a:pos x="connsiteX3" y="connsiteY3"/>
                </a:cxn>
              </a:cxnLst>
              <a:rect l="l" t="t" r="r" b="b"/>
              <a:pathLst>
                <a:path w="1082351" h="2006081">
                  <a:moveTo>
                    <a:pt x="1080000" y="0"/>
                  </a:moveTo>
                  <a:lnTo>
                    <a:pt x="1082351" y="4367"/>
                  </a:lnTo>
                  <a:lnTo>
                    <a:pt x="1082351" y="2006081"/>
                  </a:lnTo>
                  <a:lnTo>
                    <a:pt x="0" y="2006081"/>
                  </a:lnTo>
                  <a:close/>
                </a:path>
              </a:pathLst>
            </a:custGeom>
            <a:solidFill>
              <a:srgbClr val="5389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 name="자유형: 도형 2">
              <a:extLst>
                <a:ext uri="{FF2B5EF4-FFF2-40B4-BE49-F238E27FC236}">
                  <a16:creationId xmlns:a16="http://schemas.microsoft.com/office/drawing/2014/main" id="{F1B91DD1-1BF9-4906-BD04-5F0A3FB571CF}"/>
                </a:ext>
              </a:extLst>
            </p:cNvPr>
            <p:cNvSpPr/>
            <p:nvPr/>
          </p:nvSpPr>
          <p:spPr>
            <a:xfrm flipH="1">
              <a:off x="2328400" y="4954554"/>
              <a:ext cx="2322140" cy="1903445"/>
            </a:xfrm>
            <a:custGeom>
              <a:avLst/>
              <a:gdLst>
                <a:gd name="connsiteX0" fmla="*/ 1080000 w 1082351"/>
                <a:gd name="connsiteY0" fmla="*/ 0 h 2006081"/>
                <a:gd name="connsiteX1" fmla="*/ 1082351 w 1082351"/>
                <a:gd name="connsiteY1" fmla="*/ 4367 h 2006081"/>
                <a:gd name="connsiteX2" fmla="*/ 1082351 w 1082351"/>
                <a:gd name="connsiteY2" fmla="*/ 2006081 h 2006081"/>
                <a:gd name="connsiteX3" fmla="*/ 0 w 1082351"/>
                <a:gd name="connsiteY3" fmla="*/ 2006081 h 2006081"/>
              </a:gdLst>
              <a:ahLst/>
              <a:cxnLst>
                <a:cxn ang="0">
                  <a:pos x="connsiteX0" y="connsiteY0"/>
                </a:cxn>
                <a:cxn ang="0">
                  <a:pos x="connsiteX1" y="connsiteY1"/>
                </a:cxn>
                <a:cxn ang="0">
                  <a:pos x="connsiteX2" y="connsiteY2"/>
                </a:cxn>
                <a:cxn ang="0">
                  <a:pos x="connsiteX3" y="connsiteY3"/>
                </a:cxn>
              </a:cxnLst>
              <a:rect l="l" t="t" r="r" b="b"/>
              <a:pathLst>
                <a:path w="1082351" h="2006081">
                  <a:moveTo>
                    <a:pt x="1080000" y="0"/>
                  </a:moveTo>
                  <a:lnTo>
                    <a:pt x="1082351" y="4367"/>
                  </a:lnTo>
                  <a:lnTo>
                    <a:pt x="1082351" y="2006081"/>
                  </a:lnTo>
                  <a:lnTo>
                    <a:pt x="0" y="2006081"/>
                  </a:lnTo>
                  <a:close/>
                </a:path>
              </a:pathLst>
            </a:custGeom>
            <a:solidFill>
              <a:srgbClr val="3A62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4" name="이등변 삼각형 3">
              <a:extLst>
                <a:ext uri="{FF2B5EF4-FFF2-40B4-BE49-F238E27FC236}">
                  <a16:creationId xmlns:a16="http://schemas.microsoft.com/office/drawing/2014/main" id="{31CE2142-0977-4DB5-948B-EF5423F39F8E}"/>
                </a:ext>
              </a:extLst>
            </p:cNvPr>
            <p:cNvSpPr/>
            <p:nvPr/>
          </p:nvSpPr>
          <p:spPr>
            <a:xfrm>
              <a:off x="0" y="6448184"/>
              <a:ext cx="4650539" cy="409816"/>
            </a:xfrm>
            <a:prstGeom prst="triangle">
              <a:avLst>
                <a:gd name="adj" fmla="val 50109"/>
              </a:avLst>
            </a:prstGeom>
            <a:solidFill>
              <a:srgbClr val="4455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grpSp>
      <p:sp>
        <p:nvSpPr>
          <p:cNvPr id="15" name="TextBox 14">
            <a:extLst>
              <a:ext uri="{FF2B5EF4-FFF2-40B4-BE49-F238E27FC236}">
                <a16:creationId xmlns:a16="http://schemas.microsoft.com/office/drawing/2014/main" id="{6A52CD16-1B37-42E7-9F06-8DA6C7E93F24}"/>
              </a:ext>
            </a:extLst>
          </p:cNvPr>
          <p:cNvSpPr txBox="1"/>
          <p:nvPr/>
        </p:nvSpPr>
        <p:spPr>
          <a:xfrm>
            <a:off x="979631" y="58153"/>
            <a:ext cx="7387756" cy="584775"/>
          </a:xfrm>
          <a:prstGeom prst="rect">
            <a:avLst/>
          </a:prstGeom>
          <a:noFill/>
        </p:spPr>
        <p:txBody>
          <a:bodyPr wrap="square" rtlCol="0">
            <a:spAutoFit/>
          </a:bodyPr>
          <a:lstStyle/>
          <a:p>
            <a:r>
              <a:rPr lang="en-US" altLang="ko-KR" sz="3200" dirty="0">
                <a:solidFill>
                  <a:schemeClr val="bg1"/>
                </a:solidFill>
                <a:effectLst>
                  <a:outerShdw blurRad="38100" dist="38100" dir="2700000" algn="tl">
                    <a:srgbClr val="000000">
                      <a:alpha val="43137"/>
                    </a:srgbClr>
                  </a:outerShdw>
                </a:effectLst>
                <a:latin typeface="+mj-lt"/>
                <a:ea typeface="나눔고딕 ExtraBold" panose="020D0904000000000000" pitchFamily="50" charset="-127"/>
              </a:rPr>
              <a:t>About our clients</a:t>
            </a:r>
            <a:endParaRPr lang="ko-KR" altLang="en-US" sz="3200" dirty="0">
              <a:solidFill>
                <a:schemeClr val="bg1"/>
              </a:solidFill>
              <a:effectLst>
                <a:outerShdw blurRad="38100" dist="38100" dir="2700000" algn="tl">
                  <a:srgbClr val="000000">
                    <a:alpha val="43137"/>
                  </a:srgbClr>
                </a:outerShdw>
              </a:effectLst>
              <a:latin typeface="+mj-lt"/>
              <a:ea typeface="나눔고딕 ExtraBold" panose="020D0904000000000000" pitchFamily="50" charset="-127"/>
            </a:endParaRPr>
          </a:p>
        </p:txBody>
      </p:sp>
      <p:grpSp>
        <p:nvGrpSpPr>
          <p:cNvPr id="16" name="그룹 6">
            <a:extLst>
              <a:ext uri="{FF2B5EF4-FFF2-40B4-BE49-F238E27FC236}">
                <a16:creationId xmlns:a16="http://schemas.microsoft.com/office/drawing/2014/main" id="{9035C3D4-F175-4E8A-9402-5EA426A0E6E6}"/>
              </a:ext>
            </a:extLst>
          </p:cNvPr>
          <p:cNvGrpSpPr>
            <a:grpSpLocks/>
          </p:cNvGrpSpPr>
          <p:nvPr/>
        </p:nvGrpSpPr>
        <p:grpSpPr bwMode="auto">
          <a:xfrm>
            <a:off x="1008983" y="2529538"/>
            <a:ext cx="1768475" cy="2171700"/>
            <a:chOff x="1235112" y="2705101"/>
            <a:chExt cx="1768475" cy="2171700"/>
          </a:xfrm>
        </p:grpSpPr>
        <p:sp>
          <p:nvSpPr>
            <p:cNvPr id="17" name="자유형: 도형 16">
              <a:extLst>
                <a:ext uri="{FF2B5EF4-FFF2-40B4-BE49-F238E27FC236}">
                  <a16:creationId xmlns:a16="http://schemas.microsoft.com/office/drawing/2014/main" id="{ACCFA6A3-3464-4368-A5AF-72865E8E91E2}"/>
                </a:ext>
              </a:extLst>
            </p:cNvPr>
            <p:cNvSpPr>
              <a:spLocks/>
            </p:cNvSpPr>
            <p:nvPr/>
          </p:nvSpPr>
          <p:spPr bwMode="auto">
            <a:xfrm>
              <a:off x="1235112" y="3806826"/>
              <a:ext cx="273050" cy="509588"/>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B97714"/>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18" name="자유형: 도형 17">
              <a:extLst>
                <a:ext uri="{FF2B5EF4-FFF2-40B4-BE49-F238E27FC236}">
                  <a16:creationId xmlns:a16="http://schemas.microsoft.com/office/drawing/2014/main" id="{FFC647C8-76B6-46AA-A09D-2094F6D6879F}"/>
                </a:ext>
              </a:extLst>
            </p:cNvPr>
            <p:cNvSpPr>
              <a:spLocks/>
            </p:cNvSpPr>
            <p:nvPr/>
          </p:nvSpPr>
          <p:spPr bwMode="auto">
            <a:xfrm>
              <a:off x="1609762" y="3806826"/>
              <a:ext cx="271463" cy="509588"/>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B97714"/>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19" name="자유형: 도형 18">
              <a:extLst>
                <a:ext uri="{FF2B5EF4-FFF2-40B4-BE49-F238E27FC236}">
                  <a16:creationId xmlns:a16="http://schemas.microsoft.com/office/drawing/2014/main" id="{7A870C95-3D61-4753-962F-336D76AAC525}"/>
                </a:ext>
              </a:extLst>
            </p:cNvPr>
            <p:cNvSpPr>
              <a:spLocks/>
            </p:cNvSpPr>
            <p:nvPr/>
          </p:nvSpPr>
          <p:spPr bwMode="auto">
            <a:xfrm>
              <a:off x="1982825" y="3806826"/>
              <a:ext cx="273050" cy="509588"/>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B97714"/>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20" name="자유형: 도형 19">
              <a:extLst>
                <a:ext uri="{FF2B5EF4-FFF2-40B4-BE49-F238E27FC236}">
                  <a16:creationId xmlns:a16="http://schemas.microsoft.com/office/drawing/2014/main" id="{C8CFDD4C-DFFA-4D75-B5DE-F87B49A4D2CD}"/>
                </a:ext>
              </a:extLst>
            </p:cNvPr>
            <p:cNvSpPr>
              <a:spLocks/>
            </p:cNvSpPr>
            <p:nvPr/>
          </p:nvSpPr>
          <p:spPr bwMode="auto">
            <a:xfrm>
              <a:off x="2357475" y="3806826"/>
              <a:ext cx="271462" cy="509588"/>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B97714"/>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21" name="자유형: 도형 20">
              <a:extLst>
                <a:ext uri="{FF2B5EF4-FFF2-40B4-BE49-F238E27FC236}">
                  <a16:creationId xmlns:a16="http://schemas.microsoft.com/office/drawing/2014/main" id="{DF60C46A-2026-493D-9685-EBB220187C4F}"/>
                </a:ext>
              </a:extLst>
            </p:cNvPr>
            <p:cNvSpPr>
              <a:spLocks/>
            </p:cNvSpPr>
            <p:nvPr/>
          </p:nvSpPr>
          <p:spPr bwMode="auto">
            <a:xfrm>
              <a:off x="2730537" y="3806826"/>
              <a:ext cx="273050" cy="509588"/>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B97714"/>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22" name="자유형: 도형 21">
              <a:extLst>
                <a:ext uri="{FF2B5EF4-FFF2-40B4-BE49-F238E27FC236}">
                  <a16:creationId xmlns:a16="http://schemas.microsoft.com/office/drawing/2014/main" id="{41EC9536-A04E-47E6-AB27-6F4D9C40F033}"/>
                </a:ext>
              </a:extLst>
            </p:cNvPr>
            <p:cNvSpPr>
              <a:spLocks/>
            </p:cNvSpPr>
            <p:nvPr/>
          </p:nvSpPr>
          <p:spPr bwMode="auto">
            <a:xfrm>
              <a:off x="1235112" y="3265489"/>
              <a:ext cx="273050" cy="511175"/>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23" name="자유형: 도형 22">
              <a:extLst>
                <a:ext uri="{FF2B5EF4-FFF2-40B4-BE49-F238E27FC236}">
                  <a16:creationId xmlns:a16="http://schemas.microsoft.com/office/drawing/2014/main" id="{9065CDC9-75B6-4B14-B753-9DAF3728670C}"/>
                </a:ext>
              </a:extLst>
            </p:cNvPr>
            <p:cNvSpPr>
              <a:spLocks/>
            </p:cNvSpPr>
            <p:nvPr/>
          </p:nvSpPr>
          <p:spPr bwMode="auto">
            <a:xfrm>
              <a:off x="1609762" y="3265489"/>
              <a:ext cx="271463" cy="511175"/>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24" name="자유형: 도형 23">
              <a:extLst>
                <a:ext uri="{FF2B5EF4-FFF2-40B4-BE49-F238E27FC236}">
                  <a16:creationId xmlns:a16="http://schemas.microsoft.com/office/drawing/2014/main" id="{4C80EB7E-C5B2-40F1-8847-C3D76375735B}"/>
                </a:ext>
              </a:extLst>
            </p:cNvPr>
            <p:cNvSpPr>
              <a:spLocks/>
            </p:cNvSpPr>
            <p:nvPr/>
          </p:nvSpPr>
          <p:spPr bwMode="auto">
            <a:xfrm>
              <a:off x="1982825" y="3265489"/>
              <a:ext cx="273050" cy="511175"/>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25" name="자유형: 도형 24">
              <a:extLst>
                <a:ext uri="{FF2B5EF4-FFF2-40B4-BE49-F238E27FC236}">
                  <a16:creationId xmlns:a16="http://schemas.microsoft.com/office/drawing/2014/main" id="{676DFE85-5B93-4B07-A9A4-1ED7B5BB77DA}"/>
                </a:ext>
              </a:extLst>
            </p:cNvPr>
            <p:cNvSpPr>
              <a:spLocks/>
            </p:cNvSpPr>
            <p:nvPr/>
          </p:nvSpPr>
          <p:spPr bwMode="auto">
            <a:xfrm>
              <a:off x="2357475" y="3265489"/>
              <a:ext cx="271462" cy="511175"/>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29" name="자유형: 도형 28">
              <a:extLst>
                <a:ext uri="{FF2B5EF4-FFF2-40B4-BE49-F238E27FC236}">
                  <a16:creationId xmlns:a16="http://schemas.microsoft.com/office/drawing/2014/main" id="{F311A9E5-A75A-4219-8CFF-E5B3B3CA43C8}"/>
                </a:ext>
              </a:extLst>
            </p:cNvPr>
            <p:cNvSpPr>
              <a:spLocks/>
            </p:cNvSpPr>
            <p:nvPr/>
          </p:nvSpPr>
          <p:spPr bwMode="auto">
            <a:xfrm>
              <a:off x="2730537" y="3265489"/>
              <a:ext cx="273050" cy="511175"/>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32" name="자유형: 도형 31">
              <a:extLst>
                <a:ext uri="{FF2B5EF4-FFF2-40B4-BE49-F238E27FC236}">
                  <a16:creationId xmlns:a16="http://schemas.microsoft.com/office/drawing/2014/main" id="{4D480837-9069-4512-B441-0572ABC228C3}"/>
                </a:ext>
              </a:extLst>
            </p:cNvPr>
            <p:cNvSpPr>
              <a:spLocks/>
            </p:cNvSpPr>
            <p:nvPr/>
          </p:nvSpPr>
          <p:spPr bwMode="auto">
            <a:xfrm>
              <a:off x="1235112" y="2705101"/>
              <a:ext cx="273050" cy="511175"/>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33" name="자유형: 도형 32">
              <a:extLst>
                <a:ext uri="{FF2B5EF4-FFF2-40B4-BE49-F238E27FC236}">
                  <a16:creationId xmlns:a16="http://schemas.microsoft.com/office/drawing/2014/main" id="{7C379311-C1CD-4427-944B-CF41CE40866B}"/>
                </a:ext>
              </a:extLst>
            </p:cNvPr>
            <p:cNvSpPr>
              <a:spLocks/>
            </p:cNvSpPr>
            <p:nvPr/>
          </p:nvSpPr>
          <p:spPr bwMode="auto">
            <a:xfrm>
              <a:off x="1609762" y="2705101"/>
              <a:ext cx="271463" cy="511175"/>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34" name="자유형: 도형 33">
              <a:extLst>
                <a:ext uri="{FF2B5EF4-FFF2-40B4-BE49-F238E27FC236}">
                  <a16:creationId xmlns:a16="http://schemas.microsoft.com/office/drawing/2014/main" id="{10171FEF-E024-4BC1-9D10-FF29BC321B51}"/>
                </a:ext>
              </a:extLst>
            </p:cNvPr>
            <p:cNvSpPr>
              <a:spLocks/>
            </p:cNvSpPr>
            <p:nvPr/>
          </p:nvSpPr>
          <p:spPr bwMode="auto">
            <a:xfrm>
              <a:off x="1982825" y="2705101"/>
              <a:ext cx="273050" cy="511175"/>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35" name="자유형: 도형 34">
              <a:extLst>
                <a:ext uri="{FF2B5EF4-FFF2-40B4-BE49-F238E27FC236}">
                  <a16:creationId xmlns:a16="http://schemas.microsoft.com/office/drawing/2014/main" id="{FFA2D6A7-9C8E-4E7C-8B64-0483B776A2F1}"/>
                </a:ext>
              </a:extLst>
            </p:cNvPr>
            <p:cNvSpPr>
              <a:spLocks/>
            </p:cNvSpPr>
            <p:nvPr/>
          </p:nvSpPr>
          <p:spPr bwMode="auto">
            <a:xfrm>
              <a:off x="2357475" y="2705101"/>
              <a:ext cx="271462" cy="511175"/>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36" name="자유형: 도형 35">
              <a:extLst>
                <a:ext uri="{FF2B5EF4-FFF2-40B4-BE49-F238E27FC236}">
                  <a16:creationId xmlns:a16="http://schemas.microsoft.com/office/drawing/2014/main" id="{29708B59-BDE2-4462-BF73-11869F690EE4}"/>
                </a:ext>
              </a:extLst>
            </p:cNvPr>
            <p:cNvSpPr>
              <a:spLocks/>
            </p:cNvSpPr>
            <p:nvPr/>
          </p:nvSpPr>
          <p:spPr bwMode="auto">
            <a:xfrm>
              <a:off x="2730537" y="2705101"/>
              <a:ext cx="273050" cy="511175"/>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37" name="자유형: 도형 36">
              <a:extLst>
                <a:ext uri="{FF2B5EF4-FFF2-40B4-BE49-F238E27FC236}">
                  <a16:creationId xmlns:a16="http://schemas.microsoft.com/office/drawing/2014/main" id="{AF171F3B-B05E-493A-9D0A-A2B408DE1960}"/>
                </a:ext>
              </a:extLst>
            </p:cNvPr>
            <p:cNvSpPr>
              <a:spLocks/>
            </p:cNvSpPr>
            <p:nvPr/>
          </p:nvSpPr>
          <p:spPr bwMode="auto">
            <a:xfrm>
              <a:off x="1235112" y="4367214"/>
              <a:ext cx="273050" cy="509587"/>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B97714"/>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38" name="자유형: 도형 37">
              <a:extLst>
                <a:ext uri="{FF2B5EF4-FFF2-40B4-BE49-F238E27FC236}">
                  <a16:creationId xmlns:a16="http://schemas.microsoft.com/office/drawing/2014/main" id="{D5EA841D-6BB4-488F-9342-3BC59DADD06F}"/>
                </a:ext>
              </a:extLst>
            </p:cNvPr>
            <p:cNvSpPr>
              <a:spLocks/>
            </p:cNvSpPr>
            <p:nvPr/>
          </p:nvSpPr>
          <p:spPr bwMode="auto">
            <a:xfrm>
              <a:off x="1609762" y="4367214"/>
              <a:ext cx="271463" cy="509587"/>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B97714"/>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39" name="자유형: 도형 38">
              <a:extLst>
                <a:ext uri="{FF2B5EF4-FFF2-40B4-BE49-F238E27FC236}">
                  <a16:creationId xmlns:a16="http://schemas.microsoft.com/office/drawing/2014/main" id="{468CF18F-07DC-4575-9343-F9D3AD83E07F}"/>
                </a:ext>
              </a:extLst>
            </p:cNvPr>
            <p:cNvSpPr>
              <a:spLocks/>
            </p:cNvSpPr>
            <p:nvPr/>
          </p:nvSpPr>
          <p:spPr bwMode="auto">
            <a:xfrm>
              <a:off x="1982825" y="4367214"/>
              <a:ext cx="273050" cy="509587"/>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B97714"/>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43" name="자유형: 도형 42">
              <a:extLst>
                <a:ext uri="{FF2B5EF4-FFF2-40B4-BE49-F238E27FC236}">
                  <a16:creationId xmlns:a16="http://schemas.microsoft.com/office/drawing/2014/main" id="{898AF458-38FD-490F-93EC-C4E206F40D2D}"/>
                </a:ext>
              </a:extLst>
            </p:cNvPr>
            <p:cNvSpPr>
              <a:spLocks/>
            </p:cNvSpPr>
            <p:nvPr/>
          </p:nvSpPr>
          <p:spPr bwMode="auto">
            <a:xfrm>
              <a:off x="2357475" y="4367214"/>
              <a:ext cx="271462" cy="509587"/>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B97714"/>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44" name="자유형: 도형 43">
              <a:extLst>
                <a:ext uri="{FF2B5EF4-FFF2-40B4-BE49-F238E27FC236}">
                  <a16:creationId xmlns:a16="http://schemas.microsoft.com/office/drawing/2014/main" id="{7E24CD0E-837B-4D32-ACA9-291AF07062ED}"/>
                </a:ext>
              </a:extLst>
            </p:cNvPr>
            <p:cNvSpPr>
              <a:spLocks/>
            </p:cNvSpPr>
            <p:nvPr/>
          </p:nvSpPr>
          <p:spPr bwMode="auto">
            <a:xfrm>
              <a:off x="2730537" y="4367214"/>
              <a:ext cx="273050" cy="509587"/>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B97714"/>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grpSp>
      <p:grpSp>
        <p:nvGrpSpPr>
          <p:cNvPr id="45" name="그룹 5">
            <a:extLst>
              <a:ext uri="{FF2B5EF4-FFF2-40B4-BE49-F238E27FC236}">
                <a16:creationId xmlns:a16="http://schemas.microsoft.com/office/drawing/2014/main" id="{C18B2788-B42D-41EE-8997-B3C07C8E6AE2}"/>
              </a:ext>
            </a:extLst>
          </p:cNvPr>
          <p:cNvGrpSpPr>
            <a:grpSpLocks/>
          </p:cNvGrpSpPr>
          <p:nvPr/>
        </p:nvGrpSpPr>
        <p:grpSpPr bwMode="auto">
          <a:xfrm>
            <a:off x="3661696" y="2529538"/>
            <a:ext cx="1770062" cy="2171700"/>
            <a:chOff x="3887138" y="2705101"/>
            <a:chExt cx="1770063" cy="2171700"/>
          </a:xfrm>
        </p:grpSpPr>
        <p:sp>
          <p:nvSpPr>
            <p:cNvPr id="46" name="자유형: 도형 45">
              <a:extLst>
                <a:ext uri="{FF2B5EF4-FFF2-40B4-BE49-F238E27FC236}">
                  <a16:creationId xmlns:a16="http://schemas.microsoft.com/office/drawing/2014/main" id="{D52AD27D-ABD6-45AD-8E9F-151A2D8057D6}"/>
                </a:ext>
              </a:extLst>
            </p:cNvPr>
            <p:cNvSpPr>
              <a:spLocks/>
            </p:cNvSpPr>
            <p:nvPr/>
          </p:nvSpPr>
          <p:spPr bwMode="auto">
            <a:xfrm>
              <a:off x="3887138" y="3806826"/>
              <a:ext cx="273050" cy="509588"/>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47" name="자유형: 도형 46">
              <a:extLst>
                <a:ext uri="{FF2B5EF4-FFF2-40B4-BE49-F238E27FC236}">
                  <a16:creationId xmlns:a16="http://schemas.microsoft.com/office/drawing/2014/main" id="{3B13557A-236D-4FD5-A99F-4BEA0B7D638E}"/>
                </a:ext>
              </a:extLst>
            </p:cNvPr>
            <p:cNvSpPr>
              <a:spLocks/>
            </p:cNvSpPr>
            <p:nvPr/>
          </p:nvSpPr>
          <p:spPr bwMode="auto">
            <a:xfrm>
              <a:off x="4261788" y="3806826"/>
              <a:ext cx="273050" cy="509588"/>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48" name="자유형: 도형 47">
              <a:extLst>
                <a:ext uri="{FF2B5EF4-FFF2-40B4-BE49-F238E27FC236}">
                  <a16:creationId xmlns:a16="http://schemas.microsoft.com/office/drawing/2014/main" id="{19B054EA-24A8-4B8C-BD2E-93754A8819CE}"/>
                </a:ext>
              </a:extLst>
            </p:cNvPr>
            <p:cNvSpPr>
              <a:spLocks/>
            </p:cNvSpPr>
            <p:nvPr/>
          </p:nvSpPr>
          <p:spPr bwMode="auto">
            <a:xfrm>
              <a:off x="4636438" y="3806826"/>
              <a:ext cx="271462" cy="509588"/>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49" name="자유형: 도형 48">
              <a:extLst>
                <a:ext uri="{FF2B5EF4-FFF2-40B4-BE49-F238E27FC236}">
                  <a16:creationId xmlns:a16="http://schemas.microsoft.com/office/drawing/2014/main" id="{6626C99C-01BD-4877-8E23-42AC1C4F5BA5}"/>
                </a:ext>
              </a:extLst>
            </p:cNvPr>
            <p:cNvSpPr>
              <a:spLocks/>
            </p:cNvSpPr>
            <p:nvPr/>
          </p:nvSpPr>
          <p:spPr bwMode="auto">
            <a:xfrm>
              <a:off x="5009501" y="3806826"/>
              <a:ext cx="273050" cy="509588"/>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50" name="자유형: 도형 49">
              <a:extLst>
                <a:ext uri="{FF2B5EF4-FFF2-40B4-BE49-F238E27FC236}">
                  <a16:creationId xmlns:a16="http://schemas.microsoft.com/office/drawing/2014/main" id="{28E6949A-D458-4831-9E29-E8110A2EC38D}"/>
                </a:ext>
              </a:extLst>
            </p:cNvPr>
            <p:cNvSpPr>
              <a:spLocks/>
            </p:cNvSpPr>
            <p:nvPr/>
          </p:nvSpPr>
          <p:spPr bwMode="auto">
            <a:xfrm>
              <a:off x="5384151" y="3806826"/>
              <a:ext cx="273050" cy="509588"/>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00A7A0"/>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51" name="자유형: 도형 50">
              <a:extLst>
                <a:ext uri="{FF2B5EF4-FFF2-40B4-BE49-F238E27FC236}">
                  <a16:creationId xmlns:a16="http://schemas.microsoft.com/office/drawing/2014/main" id="{334E16A0-DB37-49C0-AF5D-3FB6076B5FF7}"/>
                </a:ext>
              </a:extLst>
            </p:cNvPr>
            <p:cNvSpPr>
              <a:spLocks/>
            </p:cNvSpPr>
            <p:nvPr/>
          </p:nvSpPr>
          <p:spPr bwMode="auto">
            <a:xfrm>
              <a:off x="3887138" y="3265489"/>
              <a:ext cx="273050" cy="511175"/>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52" name="자유형: 도형 51">
              <a:extLst>
                <a:ext uri="{FF2B5EF4-FFF2-40B4-BE49-F238E27FC236}">
                  <a16:creationId xmlns:a16="http://schemas.microsoft.com/office/drawing/2014/main" id="{31086979-C0D3-47C4-AB71-6B418F850EA9}"/>
                </a:ext>
              </a:extLst>
            </p:cNvPr>
            <p:cNvSpPr>
              <a:spLocks/>
            </p:cNvSpPr>
            <p:nvPr/>
          </p:nvSpPr>
          <p:spPr bwMode="auto">
            <a:xfrm>
              <a:off x="4261788" y="3265489"/>
              <a:ext cx="273050" cy="511175"/>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53" name="자유형: 도형 52">
              <a:extLst>
                <a:ext uri="{FF2B5EF4-FFF2-40B4-BE49-F238E27FC236}">
                  <a16:creationId xmlns:a16="http://schemas.microsoft.com/office/drawing/2014/main" id="{C5AFFD8A-E23E-4F3B-B8E2-5107B9D18056}"/>
                </a:ext>
              </a:extLst>
            </p:cNvPr>
            <p:cNvSpPr>
              <a:spLocks/>
            </p:cNvSpPr>
            <p:nvPr/>
          </p:nvSpPr>
          <p:spPr bwMode="auto">
            <a:xfrm>
              <a:off x="4636438" y="3265489"/>
              <a:ext cx="271462" cy="511175"/>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54" name="자유형: 도형 53">
              <a:extLst>
                <a:ext uri="{FF2B5EF4-FFF2-40B4-BE49-F238E27FC236}">
                  <a16:creationId xmlns:a16="http://schemas.microsoft.com/office/drawing/2014/main" id="{491C2B83-DDC7-4E8D-B61D-EE908B889465}"/>
                </a:ext>
              </a:extLst>
            </p:cNvPr>
            <p:cNvSpPr>
              <a:spLocks/>
            </p:cNvSpPr>
            <p:nvPr/>
          </p:nvSpPr>
          <p:spPr bwMode="auto">
            <a:xfrm>
              <a:off x="5009501" y="3265489"/>
              <a:ext cx="273050" cy="511175"/>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55" name="자유형: 도형 54">
              <a:extLst>
                <a:ext uri="{FF2B5EF4-FFF2-40B4-BE49-F238E27FC236}">
                  <a16:creationId xmlns:a16="http://schemas.microsoft.com/office/drawing/2014/main" id="{E73FA163-8A48-430D-A29E-914AC430AC99}"/>
                </a:ext>
              </a:extLst>
            </p:cNvPr>
            <p:cNvSpPr>
              <a:spLocks/>
            </p:cNvSpPr>
            <p:nvPr/>
          </p:nvSpPr>
          <p:spPr bwMode="auto">
            <a:xfrm>
              <a:off x="5384151" y="3265489"/>
              <a:ext cx="273050" cy="511175"/>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56" name="자유형: 도형 55">
              <a:extLst>
                <a:ext uri="{FF2B5EF4-FFF2-40B4-BE49-F238E27FC236}">
                  <a16:creationId xmlns:a16="http://schemas.microsoft.com/office/drawing/2014/main" id="{C48B5887-1B4E-4E22-89DC-5EC192A25658}"/>
                </a:ext>
              </a:extLst>
            </p:cNvPr>
            <p:cNvSpPr>
              <a:spLocks/>
            </p:cNvSpPr>
            <p:nvPr/>
          </p:nvSpPr>
          <p:spPr bwMode="auto">
            <a:xfrm>
              <a:off x="3887138" y="2705101"/>
              <a:ext cx="273050" cy="511175"/>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57" name="자유형: 도형 56">
              <a:extLst>
                <a:ext uri="{FF2B5EF4-FFF2-40B4-BE49-F238E27FC236}">
                  <a16:creationId xmlns:a16="http://schemas.microsoft.com/office/drawing/2014/main" id="{60833756-7D52-4D17-AB6E-EF31E5643E8C}"/>
                </a:ext>
              </a:extLst>
            </p:cNvPr>
            <p:cNvSpPr>
              <a:spLocks/>
            </p:cNvSpPr>
            <p:nvPr/>
          </p:nvSpPr>
          <p:spPr bwMode="auto">
            <a:xfrm>
              <a:off x="4261788" y="2705101"/>
              <a:ext cx="273050" cy="511175"/>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58" name="자유형: 도형 57">
              <a:extLst>
                <a:ext uri="{FF2B5EF4-FFF2-40B4-BE49-F238E27FC236}">
                  <a16:creationId xmlns:a16="http://schemas.microsoft.com/office/drawing/2014/main" id="{3CFE10AA-85E5-4549-9DF6-390D082A6893}"/>
                </a:ext>
              </a:extLst>
            </p:cNvPr>
            <p:cNvSpPr>
              <a:spLocks/>
            </p:cNvSpPr>
            <p:nvPr/>
          </p:nvSpPr>
          <p:spPr bwMode="auto">
            <a:xfrm>
              <a:off x="4636438" y="2705101"/>
              <a:ext cx="271462" cy="511175"/>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59" name="자유형: 도형 58">
              <a:extLst>
                <a:ext uri="{FF2B5EF4-FFF2-40B4-BE49-F238E27FC236}">
                  <a16:creationId xmlns:a16="http://schemas.microsoft.com/office/drawing/2014/main" id="{63A30751-4910-4865-9B57-B22179E28108}"/>
                </a:ext>
              </a:extLst>
            </p:cNvPr>
            <p:cNvSpPr>
              <a:spLocks/>
            </p:cNvSpPr>
            <p:nvPr/>
          </p:nvSpPr>
          <p:spPr bwMode="auto">
            <a:xfrm>
              <a:off x="5009501" y="2705101"/>
              <a:ext cx="273050" cy="511175"/>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60" name="자유형: 도형 59">
              <a:extLst>
                <a:ext uri="{FF2B5EF4-FFF2-40B4-BE49-F238E27FC236}">
                  <a16:creationId xmlns:a16="http://schemas.microsoft.com/office/drawing/2014/main" id="{8A57DD43-3536-4680-BA91-34D370B0B641}"/>
                </a:ext>
              </a:extLst>
            </p:cNvPr>
            <p:cNvSpPr>
              <a:spLocks/>
            </p:cNvSpPr>
            <p:nvPr/>
          </p:nvSpPr>
          <p:spPr bwMode="auto">
            <a:xfrm>
              <a:off x="5384151" y="2705101"/>
              <a:ext cx="273050" cy="511175"/>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61" name="자유형: 도형 60">
              <a:extLst>
                <a:ext uri="{FF2B5EF4-FFF2-40B4-BE49-F238E27FC236}">
                  <a16:creationId xmlns:a16="http://schemas.microsoft.com/office/drawing/2014/main" id="{91A11E35-FF40-4686-997B-89CBBF30E898}"/>
                </a:ext>
              </a:extLst>
            </p:cNvPr>
            <p:cNvSpPr>
              <a:spLocks/>
            </p:cNvSpPr>
            <p:nvPr/>
          </p:nvSpPr>
          <p:spPr bwMode="auto">
            <a:xfrm>
              <a:off x="3887138" y="4367214"/>
              <a:ext cx="273050" cy="509587"/>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00A7A0"/>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62" name="자유형: 도형 61">
              <a:extLst>
                <a:ext uri="{FF2B5EF4-FFF2-40B4-BE49-F238E27FC236}">
                  <a16:creationId xmlns:a16="http://schemas.microsoft.com/office/drawing/2014/main" id="{A39D2EC9-DC7C-4C97-AB80-841F6D30FC20}"/>
                </a:ext>
              </a:extLst>
            </p:cNvPr>
            <p:cNvSpPr>
              <a:spLocks/>
            </p:cNvSpPr>
            <p:nvPr/>
          </p:nvSpPr>
          <p:spPr bwMode="auto">
            <a:xfrm>
              <a:off x="4261788" y="4367214"/>
              <a:ext cx="273050" cy="509587"/>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00A7A0"/>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63" name="자유형: 도형 62">
              <a:extLst>
                <a:ext uri="{FF2B5EF4-FFF2-40B4-BE49-F238E27FC236}">
                  <a16:creationId xmlns:a16="http://schemas.microsoft.com/office/drawing/2014/main" id="{3F7E1D44-74E0-4E21-9AA2-0CAB0F80E50C}"/>
                </a:ext>
              </a:extLst>
            </p:cNvPr>
            <p:cNvSpPr>
              <a:spLocks/>
            </p:cNvSpPr>
            <p:nvPr/>
          </p:nvSpPr>
          <p:spPr bwMode="auto">
            <a:xfrm>
              <a:off x="4636438" y="4367214"/>
              <a:ext cx="271462" cy="509587"/>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00A7A0"/>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64" name="자유형: 도형 63">
              <a:extLst>
                <a:ext uri="{FF2B5EF4-FFF2-40B4-BE49-F238E27FC236}">
                  <a16:creationId xmlns:a16="http://schemas.microsoft.com/office/drawing/2014/main" id="{D74F39E7-311C-4FE5-A9AC-587FB5B4A2B7}"/>
                </a:ext>
              </a:extLst>
            </p:cNvPr>
            <p:cNvSpPr>
              <a:spLocks/>
            </p:cNvSpPr>
            <p:nvPr/>
          </p:nvSpPr>
          <p:spPr bwMode="auto">
            <a:xfrm>
              <a:off x="5009501" y="4367214"/>
              <a:ext cx="273050" cy="509587"/>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00A7A0"/>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65" name="자유형: 도형 64">
              <a:extLst>
                <a:ext uri="{FF2B5EF4-FFF2-40B4-BE49-F238E27FC236}">
                  <a16:creationId xmlns:a16="http://schemas.microsoft.com/office/drawing/2014/main" id="{480D4010-A106-4A59-A1D3-5F8C6E745957}"/>
                </a:ext>
              </a:extLst>
            </p:cNvPr>
            <p:cNvSpPr>
              <a:spLocks/>
            </p:cNvSpPr>
            <p:nvPr/>
          </p:nvSpPr>
          <p:spPr bwMode="auto">
            <a:xfrm>
              <a:off x="5384151" y="4367214"/>
              <a:ext cx="273050" cy="509587"/>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00A7A0"/>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grpSp>
      <p:grpSp>
        <p:nvGrpSpPr>
          <p:cNvPr id="66" name="그룹 4">
            <a:extLst>
              <a:ext uri="{FF2B5EF4-FFF2-40B4-BE49-F238E27FC236}">
                <a16:creationId xmlns:a16="http://schemas.microsoft.com/office/drawing/2014/main" id="{6073B757-AB9D-460E-AE5C-E8AAC599720C}"/>
              </a:ext>
            </a:extLst>
          </p:cNvPr>
          <p:cNvGrpSpPr>
            <a:grpSpLocks/>
          </p:cNvGrpSpPr>
          <p:nvPr/>
        </p:nvGrpSpPr>
        <p:grpSpPr bwMode="auto">
          <a:xfrm>
            <a:off x="6315996" y="2529538"/>
            <a:ext cx="1770062" cy="2171700"/>
            <a:chOff x="6540752" y="2705101"/>
            <a:chExt cx="1770063" cy="2171700"/>
          </a:xfrm>
        </p:grpSpPr>
        <p:sp>
          <p:nvSpPr>
            <p:cNvPr id="67" name="자유형: 도형 66">
              <a:extLst>
                <a:ext uri="{FF2B5EF4-FFF2-40B4-BE49-F238E27FC236}">
                  <a16:creationId xmlns:a16="http://schemas.microsoft.com/office/drawing/2014/main" id="{6F27B562-164F-40CB-A5EE-29BEE512D9C5}"/>
                </a:ext>
              </a:extLst>
            </p:cNvPr>
            <p:cNvSpPr>
              <a:spLocks/>
            </p:cNvSpPr>
            <p:nvPr/>
          </p:nvSpPr>
          <p:spPr bwMode="auto">
            <a:xfrm>
              <a:off x="6540752" y="3806826"/>
              <a:ext cx="273050" cy="509588"/>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68" name="자유형: 도형 67">
              <a:extLst>
                <a:ext uri="{FF2B5EF4-FFF2-40B4-BE49-F238E27FC236}">
                  <a16:creationId xmlns:a16="http://schemas.microsoft.com/office/drawing/2014/main" id="{B5D690FD-9FE6-47D0-8B14-638380948EC9}"/>
                </a:ext>
              </a:extLst>
            </p:cNvPr>
            <p:cNvSpPr>
              <a:spLocks/>
            </p:cNvSpPr>
            <p:nvPr/>
          </p:nvSpPr>
          <p:spPr bwMode="auto">
            <a:xfrm>
              <a:off x="6915402" y="3806826"/>
              <a:ext cx="273050" cy="509588"/>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4376AA"/>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69" name="자유형: 도형 68">
              <a:extLst>
                <a:ext uri="{FF2B5EF4-FFF2-40B4-BE49-F238E27FC236}">
                  <a16:creationId xmlns:a16="http://schemas.microsoft.com/office/drawing/2014/main" id="{3AFB8CAE-14AF-4F8D-97A0-9B1C490536E6}"/>
                </a:ext>
              </a:extLst>
            </p:cNvPr>
            <p:cNvSpPr>
              <a:spLocks/>
            </p:cNvSpPr>
            <p:nvPr/>
          </p:nvSpPr>
          <p:spPr bwMode="auto">
            <a:xfrm>
              <a:off x="7290052" y="3806826"/>
              <a:ext cx="271462" cy="509588"/>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4376AA"/>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70" name="자유형: 도형 69">
              <a:extLst>
                <a:ext uri="{FF2B5EF4-FFF2-40B4-BE49-F238E27FC236}">
                  <a16:creationId xmlns:a16="http://schemas.microsoft.com/office/drawing/2014/main" id="{02C01823-1DAC-4A84-A99F-788F5F07FD12}"/>
                </a:ext>
              </a:extLst>
            </p:cNvPr>
            <p:cNvSpPr>
              <a:spLocks/>
            </p:cNvSpPr>
            <p:nvPr/>
          </p:nvSpPr>
          <p:spPr bwMode="auto">
            <a:xfrm>
              <a:off x="7663115" y="3806826"/>
              <a:ext cx="273050" cy="509588"/>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4376AA"/>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71" name="자유형: 도형 70">
              <a:extLst>
                <a:ext uri="{FF2B5EF4-FFF2-40B4-BE49-F238E27FC236}">
                  <a16:creationId xmlns:a16="http://schemas.microsoft.com/office/drawing/2014/main" id="{CF680E66-FDD2-4E9F-8691-321190582FE2}"/>
                </a:ext>
              </a:extLst>
            </p:cNvPr>
            <p:cNvSpPr>
              <a:spLocks/>
            </p:cNvSpPr>
            <p:nvPr/>
          </p:nvSpPr>
          <p:spPr bwMode="auto">
            <a:xfrm>
              <a:off x="8037765" y="3806826"/>
              <a:ext cx="273050" cy="509588"/>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4376AA"/>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72" name="자유형: 도형 71">
              <a:extLst>
                <a:ext uri="{FF2B5EF4-FFF2-40B4-BE49-F238E27FC236}">
                  <a16:creationId xmlns:a16="http://schemas.microsoft.com/office/drawing/2014/main" id="{595C0899-FEC9-4DFC-A22D-57ACCD85E22D}"/>
                </a:ext>
              </a:extLst>
            </p:cNvPr>
            <p:cNvSpPr>
              <a:spLocks/>
            </p:cNvSpPr>
            <p:nvPr/>
          </p:nvSpPr>
          <p:spPr bwMode="auto">
            <a:xfrm>
              <a:off x="6540752" y="3265489"/>
              <a:ext cx="273050" cy="511175"/>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73" name="자유형: 도형 72">
              <a:extLst>
                <a:ext uri="{FF2B5EF4-FFF2-40B4-BE49-F238E27FC236}">
                  <a16:creationId xmlns:a16="http://schemas.microsoft.com/office/drawing/2014/main" id="{D47F246E-CE8B-4C8A-BB17-953F833B392E}"/>
                </a:ext>
              </a:extLst>
            </p:cNvPr>
            <p:cNvSpPr>
              <a:spLocks/>
            </p:cNvSpPr>
            <p:nvPr/>
          </p:nvSpPr>
          <p:spPr bwMode="auto">
            <a:xfrm>
              <a:off x="6915402" y="3265489"/>
              <a:ext cx="273050" cy="511175"/>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74" name="자유형: 도형 73">
              <a:extLst>
                <a:ext uri="{FF2B5EF4-FFF2-40B4-BE49-F238E27FC236}">
                  <a16:creationId xmlns:a16="http://schemas.microsoft.com/office/drawing/2014/main" id="{314B0BDC-53AC-4F03-A204-7274D32CBF03}"/>
                </a:ext>
              </a:extLst>
            </p:cNvPr>
            <p:cNvSpPr>
              <a:spLocks/>
            </p:cNvSpPr>
            <p:nvPr/>
          </p:nvSpPr>
          <p:spPr bwMode="auto">
            <a:xfrm>
              <a:off x="7290052" y="3265489"/>
              <a:ext cx="271462" cy="511175"/>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75" name="자유형: 도형 74">
              <a:extLst>
                <a:ext uri="{FF2B5EF4-FFF2-40B4-BE49-F238E27FC236}">
                  <a16:creationId xmlns:a16="http://schemas.microsoft.com/office/drawing/2014/main" id="{B0816C3D-AC09-4012-B814-385EDFB661B7}"/>
                </a:ext>
              </a:extLst>
            </p:cNvPr>
            <p:cNvSpPr>
              <a:spLocks/>
            </p:cNvSpPr>
            <p:nvPr/>
          </p:nvSpPr>
          <p:spPr bwMode="auto">
            <a:xfrm>
              <a:off x="7663115" y="3265489"/>
              <a:ext cx="273050" cy="511175"/>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76" name="자유형: 도형 75">
              <a:extLst>
                <a:ext uri="{FF2B5EF4-FFF2-40B4-BE49-F238E27FC236}">
                  <a16:creationId xmlns:a16="http://schemas.microsoft.com/office/drawing/2014/main" id="{1A2FE382-32F5-4B42-88ED-13E9B710BF01}"/>
                </a:ext>
              </a:extLst>
            </p:cNvPr>
            <p:cNvSpPr>
              <a:spLocks/>
            </p:cNvSpPr>
            <p:nvPr/>
          </p:nvSpPr>
          <p:spPr bwMode="auto">
            <a:xfrm>
              <a:off x="8037765" y="3265489"/>
              <a:ext cx="273050" cy="511175"/>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77" name="자유형: 도형 76">
              <a:extLst>
                <a:ext uri="{FF2B5EF4-FFF2-40B4-BE49-F238E27FC236}">
                  <a16:creationId xmlns:a16="http://schemas.microsoft.com/office/drawing/2014/main" id="{CDF30975-BABA-489A-9CDB-0AFD35674678}"/>
                </a:ext>
              </a:extLst>
            </p:cNvPr>
            <p:cNvSpPr>
              <a:spLocks/>
            </p:cNvSpPr>
            <p:nvPr/>
          </p:nvSpPr>
          <p:spPr bwMode="auto">
            <a:xfrm>
              <a:off x="6540752" y="2705101"/>
              <a:ext cx="273050" cy="511175"/>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78" name="자유형: 도형 77">
              <a:extLst>
                <a:ext uri="{FF2B5EF4-FFF2-40B4-BE49-F238E27FC236}">
                  <a16:creationId xmlns:a16="http://schemas.microsoft.com/office/drawing/2014/main" id="{7BB55D3E-CB91-457C-9A06-9AE5AD6F9105}"/>
                </a:ext>
              </a:extLst>
            </p:cNvPr>
            <p:cNvSpPr>
              <a:spLocks/>
            </p:cNvSpPr>
            <p:nvPr/>
          </p:nvSpPr>
          <p:spPr bwMode="auto">
            <a:xfrm>
              <a:off x="6915402" y="2705101"/>
              <a:ext cx="273050" cy="511175"/>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79" name="자유형: 도형 78">
              <a:extLst>
                <a:ext uri="{FF2B5EF4-FFF2-40B4-BE49-F238E27FC236}">
                  <a16:creationId xmlns:a16="http://schemas.microsoft.com/office/drawing/2014/main" id="{766B4729-E31F-45BF-A4D2-1C62CA09F8C0}"/>
                </a:ext>
              </a:extLst>
            </p:cNvPr>
            <p:cNvSpPr>
              <a:spLocks/>
            </p:cNvSpPr>
            <p:nvPr/>
          </p:nvSpPr>
          <p:spPr bwMode="auto">
            <a:xfrm>
              <a:off x="7290052" y="2705101"/>
              <a:ext cx="271462" cy="511175"/>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80" name="자유형: 도형 79">
              <a:extLst>
                <a:ext uri="{FF2B5EF4-FFF2-40B4-BE49-F238E27FC236}">
                  <a16:creationId xmlns:a16="http://schemas.microsoft.com/office/drawing/2014/main" id="{4DFF2E75-0A9F-4CAF-8E96-750D592DB3DC}"/>
                </a:ext>
              </a:extLst>
            </p:cNvPr>
            <p:cNvSpPr>
              <a:spLocks/>
            </p:cNvSpPr>
            <p:nvPr/>
          </p:nvSpPr>
          <p:spPr bwMode="auto">
            <a:xfrm>
              <a:off x="7663115" y="2705101"/>
              <a:ext cx="273050" cy="511175"/>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81" name="자유형: 도형 80">
              <a:extLst>
                <a:ext uri="{FF2B5EF4-FFF2-40B4-BE49-F238E27FC236}">
                  <a16:creationId xmlns:a16="http://schemas.microsoft.com/office/drawing/2014/main" id="{7D20C812-976C-4007-9EC9-C8D94DB170BA}"/>
                </a:ext>
              </a:extLst>
            </p:cNvPr>
            <p:cNvSpPr>
              <a:spLocks/>
            </p:cNvSpPr>
            <p:nvPr/>
          </p:nvSpPr>
          <p:spPr bwMode="auto">
            <a:xfrm>
              <a:off x="8037765" y="2705101"/>
              <a:ext cx="273050" cy="511175"/>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82" name="자유형: 도형 81">
              <a:extLst>
                <a:ext uri="{FF2B5EF4-FFF2-40B4-BE49-F238E27FC236}">
                  <a16:creationId xmlns:a16="http://schemas.microsoft.com/office/drawing/2014/main" id="{8357A8CF-F4BF-46AD-BBC8-9D7204813D06}"/>
                </a:ext>
              </a:extLst>
            </p:cNvPr>
            <p:cNvSpPr>
              <a:spLocks/>
            </p:cNvSpPr>
            <p:nvPr/>
          </p:nvSpPr>
          <p:spPr bwMode="auto">
            <a:xfrm>
              <a:off x="6540752" y="4367214"/>
              <a:ext cx="273050" cy="509587"/>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4376AA"/>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83" name="자유형: 도형 82">
              <a:extLst>
                <a:ext uri="{FF2B5EF4-FFF2-40B4-BE49-F238E27FC236}">
                  <a16:creationId xmlns:a16="http://schemas.microsoft.com/office/drawing/2014/main" id="{4A520BE5-FF74-488F-9219-568EB830FB2D}"/>
                </a:ext>
              </a:extLst>
            </p:cNvPr>
            <p:cNvSpPr>
              <a:spLocks/>
            </p:cNvSpPr>
            <p:nvPr/>
          </p:nvSpPr>
          <p:spPr bwMode="auto">
            <a:xfrm>
              <a:off x="6915402" y="4367214"/>
              <a:ext cx="273050" cy="509587"/>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4376AA"/>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84" name="자유형: 도형 83">
              <a:extLst>
                <a:ext uri="{FF2B5EF4-FFF2-40B4-BE49-F238E27FC236}">
                  <a16:creationId xmlns:a16="http://schemas.microsoft.com/office/drawing/2014/main" id="{123DA4F4-4AC0-402B-A153-D4C42881435F}"/>
                </a:ext>
              </a:extLst>
            </p:cNvPr>
            <p:cNvSpPr>
              <a:spLocks/>
            </p:cNvSpPr>
            <p:nvPr/>
          </p:nvSpPr>
          <p:spPr bwMode="auto">
            <a:xfrm>
              <a:off x="7290052" y="4367214"/>
              <a:ext cx="271462" cy="509587"/>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4376AA"/>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85" name="자유형: 도형 84">
              <a:extLst>
                <a:ext uri="{FF2B5EF4-FFF2-40B4-BE49-F238E27FC236}">
                  <a16:creationId xmlns:a16="http://schemas.microsoft.com/office/drawing/2014/main" id="{2B2434A5-CD92-4ADE-BC76-68AA95F75026}"/>
                </a:ext>
              </a:extLst>
            </p:cNvPr>
            <p:cNvSpPr>
              <a:spLocks/>
            </p:cNvSpPr>
            <p:nvPr/>
          </p:nvSpPr>
          <p:spPr bwMode="auto">
            <a:xfrm>
              <a:off x="7663115" y="4367214"/>
              <a:ext cx="273050" cy="509587"/>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4376AA"/>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86" name="자유형: 도형 85">
              <a:extLst>
                <a:ext uri="{FF2B5EF4-FFF2-40B4-BE49-F238E27FC236}">
                  <a16:creationId xmlns:a16="http://schemas.microsoft.com/office/drawing/2014/main" id="{8EC07499-D8D3-4BFB-92EE-4DEFAD01CBC6}"/>
                </a:ext>
              </a:extLst>
            </p:cNvPr>
            <p:cNvSpPr>
              <a:spLocks/>
            </p:cNvSpPr>
            <p:nvPr/>
          </p:nvSpPr>
          <p:spPr bwMode="auto">
            <a:xfrm>
              <a:off x="8037765" y="4367214"/>
              <a:ext cx="273050" cy="509587"/>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4376AA"/>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grpSp>
      <p:grpSp>
        <p:nvGrpSpPr>
          <p:cNvPr id="87" name="그룹 3">
            <a:extLst>
              <a:ext uri="{FF2B5EF4-FFF2-40B4-BE49-F238E27FC236}">
                <a16:creationId xmlns:a16="http://schemas.microsoft.com/office/drawing/2014/main" id="{964C0DC2-6DB0-45EE-BC71-A374F3E5E747}"/>
              </a:ext>
            </a:extLst>
          </p:cNvPr>
          <p:cNvGrpSpPr>
            <a:grpSpLocks/>
          </p:cNvGrpSpPr>
          <p:nvPr/>
        </p:nvGrpSpPr>
        <p:grpSpPr bwMode="auto">
          <a:xfrm>
            <a:off x="9013158" y="2529538"/>
            <a:ext cx="1770063" cy="2171700"/>
            <a:chOff x="9238507" y="2705101"/>
            <a:chExt cx="1770063" cy="2171700"/>
          </a:xfrm>
        </p:grpSpPr>
        <p:sp>
          <p:nvSpPr>
            <p:cNvPr id="88" name="자유형: 도형 87">
              <a:extLst>
                <a:ext uri="{FF2B5EF4-FFF2-40B4-BE49-F238E27FC236}">
                  <a16:creationId xmlns:a16="http://schemas.microsoft.com/office/drawing/2014/main" id="{2252E575-5B46-475E-830C-740BFE93B3CD}"/>
                </a:ext>
              </a:extLst>
            </p:cNvPr>
            <p:cNvSpPr>
              <a:spLocks/>
            </p:cNvSpPr>
            <p:nvPr/>
          </p:nvSpPr>
          <p:spPr bwMode="auto">
            <a:xfrm>
              <a:off x="9238507" y="3806826"/>
              <a:ext cx="273050" cy="509588"/>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89" name="자유형: 도형 88">
              <a:extLst>
                <a:ext uri="{FF2B5EF4-FFF2-40B4-BE49-F238E27FC236}">
                  <a16:creationId xmlns:a16="http://schemas.microsoft.com/office/drawing/2014/main" id="{F9391242-2EEA-4EF3-97F0-8BA9248CE70E}"/>
                </a:ext>
              </a:extLst>
            </p:cNvPr>
            <p:cNvSpPr>
              <a:spLocks/>
            </p:cNvSpPr>
            <p:nvPr/>
          </p:nvSpPr>
          <p:spPr bwMode="auto">
            <a:xfrm>
              <a:off x="9613157" y="3806826"/>
              <a:ext cx="273050" cy="509588"/>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775CA1"/>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90" name="자유형: 도형 89">
              <a:extLst>
                <a:ext uri="{FF2B5EF4-FFF2-40B4-BE49-F238E27FC236}">
                  <a16:creationId xmlns:a16="http://schemas.microsoft.com/office/drawing/2014/main" id="{46C9834E-C740-4794-ABB1-60928C0C1881}"/>
                </a:ext>
              </a:extLst>
            </p:cNvPr>
            <p:cNvSpPr>
              <a:spLocks/>
            </p:cNvSpPr>
            <p:nvPr/>
          </p:nvSpPr>
          <p:spPr bwMode="auto">
            <a:xfrm>
              <a:off x="9987807" y="3806826"/>
              <a:ext cx="271463" cy="509588"/>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775CA1"/>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91" name="자유형: 도형 90">
              <a:extLst>
                <a:ext uri="{FF2B5EF4-FFF2-40B4-BE49-F238E27FC236}">
                  <a16:creationId xmlns:a16="http://schemas.microsoft.com/office/drawing/2014/main" id="{1C3B0794-8411-4FAD-953E-E36CF4844CCE}"/>
                </a:ext>
              </a:extLst>
            </p:cNvPr>
            <p:cNvSpPr>
              <a:spLocks/>
            </p:cNvSpPr>
            <p:nvPr/>
          </p:nvSpPr>
          <p:spPr bwMode="auto">
            <a:xfrm>
              <a:off x="10360870" y="3806826"/>
              <a:ext cx="273050" cy="509588"/>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775CA1"/>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92" name="자유형: 도형 91">
              <a:extLst>
                <a:ext uri="{FF2B5EF4-FFF2-40B4-BE49-F238E27FC236}">
                  <a16:creationId xmlns:a16="http://schemas.microsoft.com/office/drawing/2014/main" id="{8A1225BA-9D5E-42C0-9B9C-A1B1F05711EF}"/>
                </a:ext>
              </a:extLst>
            </p:cNvPr>
            <p:cNvSpPr>
              <a:spLocks/>
            </p:cNvSpPr>
            <p:nvPr/>
          </p:nvSpPr>
          <p:spPr bwMode="auto">
            <a:xfrm>
              <a:off x="10735520" y="3806826"/>
              <a:ext cx="273050" cy="509588"/>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775CA1"/>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93" name="자유형: 도형 92">
              <a:extLst>
                <a:ext uri="{FF2B5EF4-FFF2-40B4-BE49-F238E27FC236}">
                  <a16:creationId xmlns:a16="http://schemas.microsoft.com/office/drawing/2014/main" id="{40722356-78A1-41A8-ADB4-6C7C60658810}"/>
                </a:ext>
              </a:extLst>
            </p:cNvPr>
            <p:cNvSpPr>
              <a:spLocks/>
            </p:cNvSpPr>
            <p:nvPr/>
          </p:nvSpPr>
          <p:spPr bwMode="auto">
            <a:xfrm>
              <a:off x="9238507" y="3265489"/>
              <a:ext cx="273050" cy="511175"/>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94" name="자유형: 도형 93">
              <a:extLst>
                <a:ext uri="{FF2B5EF4-FFF2-40B4-BE49-F238E27FC236}">
                  <a16:creationId xmlns:a16="http://schemas.microsoft.com/office/drawing/2014/main" id="{1B1761EB-35EB-4007-8BE5-8B393017371E}"/>
                </a:ext>
              </a:extLst>
            </p:cNvPr>
            <p:cNvSpPr>
              <a:spLocks/>
            </p:cNvSpPr>
            <p:nvPr/>
          </p:nvSpPr>
          <p:spPr bwMode="auto">
            <a:xfrm>
              <a:off x="9613157" y="3265489"/>
              <a:ext cx="273050" cy="511175"/>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95" name="자유형: 도형 94">
              <a:extLst>
                <a:ext uri="{FF2B5EF4-FFF2-40B4-BE49-F238E27FC236}">
                  <a16:creationId xmlns:a16="http://schemas.microsoft.com/office/drawing/2014/main" id="{1011769D-75BB-4BBA-B271-3E8FF598C4D6}"/>
                </a:ext>
              </a:extLst>
            </p:cNvPr>
            <p:cNvSpPr>
              <a:spLocks/>
            </p:cNvSpPr>
            <p:nvPr/>
          </p:nvSpPr>
          <p:spPr bwMode="auto">
            <a:xfrm>
              <a:off x="9987807" y="3265489"/>
              <a:ext cx="271463" cy="511175"/>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96" name="자유형: 도형 95">
              <a:extLst>
                <a:ext uri="{FF2B5EF4-FFF2-40B4-BE49-F238E27FC236}">
                  <a16:creationId xmlns:a16="http://schemas.microsoft.com/office/drawing/2014/main" id="{3343105B-9BF9-440D-B2BE-1FF568890988}"/>
                </a:ext>
              </a:extLst>
            </p:cNvPr>
            <p:cNvSpPr>
              <a:spLocks/>
            </p:cNvSpPr>
            <p:nvPr/>
          </p:nvSpPr>
          <p:spPr bwMode="auto">
            <a:xfrm>
              <a:off x="10360870" y="3265489"/>
              <a:ext cx="273050" cy="511175"/>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97" name="자유형: 도형 96">
              <a:extLst>
                <a:ext uri="{FF2B5EF4-FFF2-40B4-BE49-F238E27FC236}">
                  <a16:creationId xmlns:a16="http://schemas.microsoft.com/office/drawing/2014/main" id="{ECBFA40B-0EF6-4834-A1B3-3329CD81BA73}"/>
                </a:ext>
              </a:extLst>
            </p:cNvPr>
            <p:cNvSpPr>
              <a:spLocks/>
            </p:cNvSpPr>
            <p:nvPr/>
          </p:nvSpPr>
          <p:spPr bwMode="auto">
            <a:xfrm>
              <a:off x="10735520" y="3265489"/>
              <a:ext cx="273050" cy="511175"/>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98" name="자유형: 도형 97">
              <a:extLst>
                <a:ext uri="{FF2B5EF4-FFF2-40B4-BE49-F238E27FC236}">
                  <a16:creationId xmlns:a16="http://schemas.microsoft.com/office/drawing/2014/main" id="{A32D4DA4-2EE0-4247-98A0-D5B20BCCA35F}"/>
                </a:ext>
              </a:extLst>
            </p:cNvPr>
            <p:cNvSpPr>
              <a:spLocks/>
            </p:cNvSpPr>
            <p:nvPr/>
          </p:nvSpPr>
          <p:spPr bwMode="auto">
            <a:xfrm>
              <a:off x="9238507" y="2705101"/>
              <a:ext cx="273050" cy="511175"/>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99" name="자유형: 도형 98">
              <a:extLst>
                <a:ext uri="{FF2B5EF4-FFF2-40B4-BE49-F238E27FC236}">
                  <a16:creationId xmlns:a16="http://schemas.microsoft.com/office/drawing/2014/main" id="{FF3FB03C-3FE2-475E-9664-68D836C1A1BC}"/>
                </a:ext>
              </a:extLst>
            </p:cNvPr>
            <p:cNvSpPr>
              <a:spLocks/>
            </p:cNvSpPr>
            <p:nvPr/>
          </p:nvSpPr>
          <p:spPr bwMode="auto">
            <a:xfrm>
              <a:off x="9613157" y="2705101"/>
              <a:ext cx="273050" cy="511175"/>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100" name="자유형: 도형 99">
              <a:extLst>
                <a:ext uri="{FF2B5EF4-FFF2-40B4-BE49-F238E27FC236}">
                  <a16:creationId xmlns:a16="http://schemas.microsoft.com/office/drawing/2014/main" id="{ED995742-695E-4C6C-B8DE-9417F9B56C48}"/>
                </a:ext>
              </a:extLst>
            </p:cNvPr>
            <p:cNvSpPr>
              <a:spLocks/>
            </p:cNvSpPr>
            <p:nvPr/>
          </p:nvSpPr>
          <p:spPr bwMode="auto">
            <a:xfrm>
              <a:off x="9987807" y="2705101"/>
              <a:ext cx="271463" cy="511175"/>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101" name="자유형: 도형 100">
              <a:extLst>
                <a:ext uri="{FF2B5EF4-FFF2-40B4-BE49-F238E27FC236}">
                  <a16:creationId xmlns:a16="http://schemas.microsoft.com/office/drawing/2014/main" id="{42A1624E-DC4F-4940-80B5-A89987DB8062}"/>
                </a:ext>
              </a:extLst>
            </p:cNvPr>
            <p:cNvSpPr>
              <a:spLocks/>
            </p:cNvSpPr>
            <p:nvPr/>
          </p:nvSpPr>
          <p:spPr bwMode="auto">
            <a:xfrm>
              <a:off x="10360870" y="2705101"/>
              <a:ext cx="273050" cy="511175"/>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102" name="자유형: 도형 101">
              <a:extLst>
                <a:ext uri="{FF2B5EF4-FFF2-40B4-BE49-F238E27FC236}">
                  <a16:creationId xmlns:a16="http://schemas.microsoft.com/office/drawing/2014/main" id="{6C8AA7B3-B6E9-47F3-833C-0D33AEA796FC}"/>
                </a:ext>
              </a:extLst>
            </p:cNvPr>
            <p:cNvSpPr>
              <a:spLocks/>
            </p:cNvSpPr>
            <p:nvPr/>
          </p:nvSpPr>
          <p:spPr bwMode="auto">
            <a:xfrm>
              <a:off x="10735520" y="2705101"/>
              <a:ext cx="273050" cy="511175"/>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D9D9D9"/>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103" name="자유형: 도형 102">
              <a:extLst>
                <a:ext uri="{FF2B5EF4-FFF2-40B4-BE49-F238E27FC236}">
                  <a16:creationId xmlns:a16="http://schemas.microsoft.com/office/drawing/2014/main" id="{81CDE9FC-945E-4891-B293-DF511A0C1190}"/>
                </a:ext>
              </a:extLst>
            </p:cNvPr>
            <p:cNvSpPr>
              <a:spLocks/>
            </p:cNvSpPr>
            <p:nvPr/>
          </p:nvSpPr>
          <p:spPr bwMode="auto">
            <a:xfrm>
              <a:off x="9238507" y="4367214"/>
              <a:ext cx="273050" cy="509587"/>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775CA1"/>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104" name="자유형: 도형 103">
              <a:extLst>
                <a:ext uri="{FF2B5EF4-FFF2-40B4-BE49-F238E27FC236}">
                  <a16:creationId xmlns:a16="http://schemas.microsoft.com/office/drawing/2014/main" id="{BF3A968B-3655-4507-9746-1CA34BD7D982}"/>
                </a:ext>
              </a:extLst>
            </p:cNvPr>
            <p:cNvSpPr>
              <a:spLocks/>
            </p:cNvSpPr>
            <p:nvPr/>
          </p:nvSpPr>
          <p:spPr bwMode="auto">
            <a:xfrm>
              <a:off x="9613157" y="4367214"/>
              <a:ext cx="273050" cy="509587"/>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775CA1"/>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105" name="자유형: 도형 104">
              <a:extLst>
                <a:ext uri="{FF2B5EF4-FFF2-40B4-BE49-F238E27FC236}">
                  <a16:creationId xmlns:a16="http://schemas.microsoft.com/office/drawing/2014/main" id="{79D19F6B-A062-4ED3-ADBF-F147C636DAF6}"/>
                </a:ext>
              </a:extLst>
            </p:cNvPr>
            <p:cNvSpPr>
              <a:spLocks/>
            </p:cNvSpPr>
            <p:nvPr/>
          </p:nvSpPr>
          <p:spPr bwMode="auto">
            <a:xfrm>
              <a:off x="9987807" y="4367214"/>
              <a:ext cx="271463" cy="509587"/>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775CA1"/>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106" name="자유형: 도형 105">
              <a:extLst>
                <a:ext uri="{FF2B5EF4-FFF2-40B4-BE49-F238E27FC236}">
                  <a16:creationId xmlns:a16="http://schemas.microsoft.com/office/drawing/2014/main" id="{4BB2EA09-460F-487B-8E60-B86DA76C0966}"/>
                </a:ext>
              </a:extLst>
            </p:cNvPr>
            <p:cNvSpPr>
              <a:spLocks/>
            </p:cNvSpPr>
            <p:nvPr/>
          </p:nvSpPr>
          <p:spPr bwMode="auto">
            <a:xfrm>
              <a:off x="10360870" y="4367214"/>
              <a:ext cx="273050" cy="509587"/>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775CA1"/>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sp>
          <p:nvSpPr>
            <p:cNvPr id="107" name="자유형: 도형 106">
              <a:extLst>
                <a:ext uri="{FF2B5EF4-FFF2-40B4-BE49-F238E27FC236}">
                  <a16:creationId xmlns:a16="http://schemas.microsoft.com/office/drawing/2014/main" id="{F508B7CC-E506-4FAA-89FD-2AAA875997D9}"/>
                </a:ext>
              </a:extLst>
            </p:cNvPr>
            <p:cNvSpPr>
              <a:spLocks/>
            </p:cNvSpPr>
            <p:nvPr/>
          </p:nvSpPr>
          <p:spPr bwMode="auto">
            <a:xfrm>
              <a:off x="10735520" y="4367214"/>
              <a:ext cx="273050" cy="509587"/>
            </a:xfrm>
            <a:custGeom>
              <a:avLst/>
              <a:gdLst>
                <a:gd name="connsiteX0" fmla="*/ 56981 w 272515"/>
                <a:gd name="connsiteY0" fmla="*/ 138393 h 548372"/>
                <a:gd name="connsiteX1" fmla="*/ 215535 w 272515"/>
                <a:gd name="connsiteY1" fmla="*/ 138393 h 548372"/>
                <a:gd name="connsiteX2" fmla="*/ 244273 w 272515"/>
                <a:gd name="connsiteY2" fmla="*/ 160388 h 548372"/>
                <a:gd name="connsiteX3" fmla="*/ 272515 w 272515"/>
                <a:gd name="connsiteY3" fmla="*/ 293675 h 548372"/>
                <a:gd name="connsiteX4" fmla="*/ 272020 w 272515"/>
                <a:gd name="connsiteY4" fmla="*/ 296754 h 548372"/>
                <a:gd name="connsiteX5" fmla="*/ 272515 w 272515"/>
                <a:gd name="connsiteY5" fmla="*/ 300713 h 548372"/>
                <a:gd name="connsiteX6" fmla="*/ 243777 w 272515"/>
                <a:gd name="connsiteY6" fmla="*/ 326227 h 548372"/>
                <a:gd name="connsiteX7" fmla="*/ 215535 w 272515"/>
                <a:gd name="connsiteY7" fmla="*/ 305112 h 548372"/>
                <a:gd name="connsiteX8" fmla="*/ 197202 w 272515"/>
                <a:gd name="connsiteY8" fmla="*/ 205697 h 548372"/>
                <a:gd name="connsiteX9" fmla="*/ 197697 w 272515"/>
                <a:gd name="connsiteY9" fmla="*/ 522858 h 548372"/>
                <a:gd name="connsiteX10" fmla="*/ 168464 w 272515"/>
                <a:gd name="connsiteY10" fmla="*/ 548372 h 548372"/>
                <a:gd name="connsiteX11" fmla="*/ 139726 w 272515"/>
                <a:gd name="connsiteY11" fmla="*/ 522858 h 548372"/>
                <a:gd name="connsiteX12" fmla="*/ 139726 w 272515"/>
                <a:gd name="connsiteY12" fmla="*/ 365817 h 548372"/>
                <a:gd name="connsiteX13" fmla="*/ 132789 w 272515"/>
                <a:gd name="connsiteY13" fmla="*/ 365817 h 548372"/>
                <a:gd name="connsiteX14" fmla="*/ 132789 w 272515"/>
                <a:gd name="connsiteY14" fmla="*/ 522858 h 548372"/>
                <a:gd name="connsiteX15" fmla="*/ 104051 w 272515"/>
                <a:gd name="connsiteY15" fmla="*/ 548372 h 548372"/>
                <a:gd name="connsiteX16" fmla="*/ 74818 w 272515"/>
                <a:gd name="connsiteY16" fmla="*/ 522858 h 548372"/>
                <a:gd name="connsiteX17" fmla="*/ 75313 w 272515"/>
                <a:gd name="connsiteY17" fmla="*/ 205697 h 548372"/>
                <a:gd name="connsiteX18" fmla="*/ 57476 w 272515"/>
                <a:gd name="connsiteY18" fmla="*/ 305112 h 548372"/>
                <a:gd name="connsiteX19" fmla="*/ 28738 w 272515"/>
                <a:gd name="connsiteY19" fmla="*/ 326227 h 548372"/>
                <a:gd name="connsiteX20" fmla="*/ 0 w 272515"/>
                <a:gd name="connsiteY20" fmla="*/ 300713 h 548372"/>
                <a:gd name="connsiteX21" fmla="*/ 496 w 272515"/>
                <a:gd name="connsiteY21" fmla="*/ 296754 h 548372"/>
                <a:gd name="connsiteX22" fmla="*/ 0 w 272515"/>
                <a:gd name="connsiteY22" fmla="*/ 293675 h 548372"/>
                <a:gd name="connsiteX23" fmla="*/ 28738 w 272515"/>
                <a:gd name="connsiteY23" fmla="*/ 159948 h 548372"/>
                <a:gd name="connsiteX24" fmla="*/ 56981 w 272515"/>
                <a:gd name="connsiteY24" fmla="*/ 138393 h 548372"/>
                <a:gd name="connsiteX25" fmla="*/ 136258 w 272515"/>
                <a:gd name="connsiteY25" fmla="*/ 0 h 548372"/>
                <a:gd name="connsiteX26" fmla="*/ 198290 w 272515"/>
                <a:gd name="connsiteY26" fmla="*/ 61774 h 548372"/>
                <a:gd name="connsiteX27" fmla="*/ 136258 w 272515"/>
                <a:gd name="connsiteY27" fmla="*/ 123548 h 548372"/>
                <a:gd name="connsiteX28" fmla="*/ 74226 w 272515"/>
                <a:gd name="connsiteY28" fmla="*/ 61774 h 548372"/>
                <a:gd name="connsiteX29" fmla="*/ 136258 w 272515"/>
                <a:gd name="connsiteY29" fmla="*/ 0 h 54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2515" h="548372">
                  <a:moveTo>
                    <a:pt x="56981" y="138393"/>
                  </a:moveTo>
                  <a:lnTo>
                    <a:pt x="215535" y="138393"/>
                  </a:lnTo>
                  <a:cubicBezTo>
                    <a:pt x="229904" y="138393"/>
                    <a:pt x="241795" y="147631"/>
                    <a:pt x="244273" y="160388"/>
                  </a:cubicBezTo>
                  <a:cubicBezTo>
                    <a:pt x="244273" y="160388"/>
                    <a:pt x="244273" y="160388"/>
                    <a:pt x="272515" y="293675"/>
                  </a:cubicBezTo>
                  <a:cubicBezTo>
                    <a:pt x="272515" y="294995"/>
                    <a:pt x="272515" y="295874"/>
                    <a:pt x="272020" y="296754"/>
                  </a:cubicBezTo>
                  <a:cubicBezTo>
                    <a:pt x="272515" y="298074"/>
                    <a:pt x="272515" y="299393"/>
                    <a:pt x="272515" y="300713"/>
                  </a:cubicBezTo>
                  <a:cubicBezTo>
                    <a:pt x="272515" y="314790"/>
                    <a:pt x="259633" y="326227"/>
                    <a:pt x="243777" y="326227"/>
                  </a:cubicBezTo>
                  <a:cubicBezTo>
                    <a:pt x="229904" y="326227"/>
                    <a:pt x="218012" y="317429"/>
                    <a:pt x="215535" y="305112"/>
                  </a:cubicBezTo>
                  <a:cubicBezTo>
                    <a:pt x="215535" y="305112"/>
                    <a:pt x="215535" y="305112"/>
                    <a:pt x="197202" y="205697"/>
                  </a:cubicBezTo>
                  <a:cubicBezTo>
                    <a:pt x="197202" y="205697"/>
                    <a:pt x="197202" y="205697"/>
                    <a:pt x="197697" y="522858"/>
                  </a:cubicBezTo>
                  <a:cubicBezTo>
                    <a:pt x="197697" y="536935"/>
                    <a:pt x="184815" y="548372"/>
                    <a:pt x="168464" y="548372"/>
                  </a:cubicBezTo>
                  <a:cubicBezTo>
                    <a:pt x="152609" y="548372"/>
                    <a:pt x="139726" y="536935"/>
                    <a:pt x="139726" y="522858"/>
                  </a:cubicBezTo>
                  <a:cubicBezTo>
                    <a:pt x="139726" y="522858"/>
                    <a:pt x="139726" y="522858"/>
                    <a:pt x="139726" y="365817"/>
                  </a:cubicBezTo>
                  <a:cubicBezTo>
                    <a:pt x="139726" y="365817"/>
                    <a:pt x="139726" y="365817"/>
                    <a:pt x="132789" y="365817"/>
                  </a:cubicBezTo>
                  <a:cubicBezTo>
                    <a:pt x="132789" y="365817"/>
                    <a:pt x="132789" y="365817"/>
                    <a:pt x="132789" y="522858"/>
                  </a:cubicBezTo>
                  <a:cubicBezTo>
                    <a:pt x="132789" y="536935"/>
                    <a:pt x="119907" y="548372"/>
                    <a:pt x="104051" y="548372"/>
                  </a:cubicBezTo>
                  <a:cubicBezTo>
                    <a:pt x="88196" y="548372"/>
                    <a:pt x="74818" y="536935"/>
                    <a:pt x="74818" y="522858"/>
                  </a:cubicBezTo>
                  <a:cubicBezTo>
                    <a:pt x="74818" y="522858"/>
                    <a:pt x="74818" y="522858"/>
                    <a:pt x="75313" y="205697"/>
                  </a:cubicBezTo>
                  <a:cubicBezTo>
                    <a:pt x="75313" y="205697"/>
                    <a:pt x="75313" y="205697"/>
                    <a:pt x="57476" y="305112"/>
                  </a:cubicBezTo>
                  <a:cubicBezTo>
                    <a:pt x="54999" y="317429"/>
                    <a:pt x="43107" y="326227"/>
                    <a:pt x="28738" y="326227"/>
                  </a:cubicBezTo>
                  <a:cubicBezTo>
                    <a:pt x="12883" y="326227"/>
                    <a:pt x="0" y="314790"/>
                    <a:pt x="0" y="300713"/>
                  </a:cubicBezTo>
                  <a:cubicBezTo>
                    <a:pt x="0" y="299393"/>
                    <a:pt x="0" y="298074"/>
                    <a:pt x="496" y="296754"/>
                  </a:cubicBezTo>
                  <a:cubicBezTo>
                    <a:pt x="0" y="295874"/>
                    <a:pt x="0" y="294995"/>
                    <a:pt x="0" y="293675"/>
                  </a:cubicBezTo>
                  <a:cubicBezTo>
                    <a:pt x="0" y="293675"/>
                    <a:pt x="0" y="293675"/>
                    <a:pt x="28738" y="159948"/>
                  </a:cubicBezTo>
                  <a:cubicBezTo>
                    <a:pt x="30720" y="147631"/>
                    <a:pt x="42612" y="138393"/>
                    <a:pt x="56981" y="138393"/>
                  </a:cubicBezTo>
                  <a:close/>
                  <a:moveTo>
                    <a:pt x="136258" y="0"/>
                  </a:moveTo>
                  <a:cubicBezTo>
                    <a:pt x="170517" y="0"/>
                    <a:pt x="198290" y="27657"/>
                    <a:pt x="198290" y="61774"/>
                  </a:cubicBezTo>
                  <a:cubicBezTo>
                    <a:pt x="198290" y="95891"/>
                    <a:pt x="170517" y="123548"/>
                    <a:pt x="136258" y="123548"/>
                  </a:cubicBezTo>
                  <a:cubicBezTo>
                    <a:pt x="101999" y="123548"/>
                    <a:pt x="74226" y="95891"/>
                    <a:pt x="74226" y="61774"/>
                  </a:cubicBezTo>
                  <a:cubicBezTo>
                    <a:pt x="74226" y="27657"/>
                    <a:pt x="101999" y="0"/>
                    <a:pt x="136258" y="0"/>
                  </a:cubicBezTo>
                  <a:close/>
                </a:path>
              </a:pathLst>
            </a:custGeom>
            <a:solidFill>
              <a:srgbClr val="775CA1"/>
            </a:solidFill>
            <a:ln>
              <a:noFill/>
            </a:ln>
          </p:spPr>
          <p:txBody>
            <a:bodyPr lIns="121920" tIns="60960" rIns="121920" bIns="60960"/>
            <a:lstStyle/>
            <a:p>
              <a:pPr eaLnBrk="1" fontAlgn="auto" latinLnBrk="1" hangingPunct="1">
                <a:spcBef>
                  <a:spcPts val="0"/>
                </a:spcBef>
                <a:spcAft>
                  <a:spcPts val="0"/>
                </a:spcAft>
                <a:defRPr/>
              </a:pPr>
              <a:endParaRPr lang="en-US" sz="900">
                <a:latin typeface="+mn-lt"/>
                <a:ea typeface="+mn-ea"/>
              </a:endParaRPr>
            </a:p>
          </p:txBody>
        </p:sp>
      </p:grpSp>
      <p:sp>
        <p:nvSpPr>
          <p:cNvPr id="108" name="TextBox 107">
            <a:extLst>
              <a:ext uri="{FF2B5EF4-FFF2-40B4-BE49-F238E27FC236}">
                <a16:creationId xmlns:a16="http://schemas.microsoft.com/office/drawing/2014/main" id="{DD37E500-D9B2-4FD5-B3DF-9D2C0A5B775E}"/>
              </a:ext>
            </a:extLst>
          </p:cNvPr>
          <p:cNvSpPr txBox="1"/>
          <p:nvPr/>
        </p:nvSpPr>
        <p:spPr>
          <a:xfrm>
            <a:off x="710472" y="4882796"/>
            <a:ext cx="2308225" cy="599010"/>
          </a:xfrm>
          <a:prstGeom prst="rect">
            <a:avLst/>
          </a:prstGeom>
          <a:noFill/>
        </p:spPr>
        <p:txBody>
          <a:bodyPr>
            <a:spAutoFit/>
          </a:bodyPr>
          <a:lstStyle/>
          <a:p>
            <a:pPr algn="ctr">
              <a:lnSpc>
                <a:spcPct val="150000"/>
              </a:lnSpc>
              <a:defRPr/>
            </a:pPr>
            <a:r>
              <a:rPr lang="en-US" altLang="ko-KR" sz="1400" spc="-50" dirty="0">
                <a:solidFill>
                  <a:srgbClr val="B97714"/>
                </a:solidFill>
                <a:latin typeface="나눔고딕 ExtraBold" panose="020D0904000000000000" pitchFamily="50" charset="-127"/>
                <a:ea typeface="나눔고딕 ExtraBold" panose="020D0904000000000000" pitchFamily="50" charset="-127"/>
              </a:rPr>
              <a:t>General hospital</a:t>
            </a:r>
            <a:br>
              <a:rPr lang="en-US" altLang="ko-KR" sz="1400" spc="-50" dirty="0">
                <a:solidFill>
                  <a:srgbClr val="4376AA"/>
                </a:solidFill>
                <a:latin typeface="나눔고딕 ExtraBold" panose="020D0904000000000000" pitchFamily="50" charset="-127"/>
                <a:ea typeface="나눔고딕 ExtraBold" panose="020D0904000000000000" pitchFamily="50" charset="-127"/>
              </a:rPr>
            </a:br>
            <a:endParaRPr lang="en-US" altLang="ko-KR" sz="900" spc="-50" dirty="0">
              <a:latin typeface="나눔고딕" panose="020D0604000000000000" pitchFamily="50" charset="-127"/>
              <a:ea typeface="나눔고딕" panose="020D0604000000000000" pitchFamily="50" charset="-127"/>
            </a:endParaRPr>
          </a:p>
        </p:txBody>
      </p:sp>
      <p:sp>
        <p:nvSpPr>
          <p:cNvPr id="109" name="TextBox 108">
            <a:extLst>
              <a:ext uri="{FF2B5EF4-FFF2-40B4-BE49-F238E27FC236}">
                <a16:creationId xmlns:a16="http://schemas.microsoft.com/office/drawing/2014/main" id="{EDC406C3-0BFD-4EAD-854D-F4D0CCBE12F5}"/>
              </a:ext>
            </a:extLst>
          </p:cNvPr>
          <p:cNvSpPr txBox="1"/>
          <p:nvPr/>
        </p:nvSpPr>
        <p:spPr>
          <a:xfrm>
            <a:off x="3406449" y="4928071"/>
            <a:ext cx="2308225" cy="599010"/>
          </a:xfrm>
          <a:prstGeom prst="rect">
            <a:avLst/>
          </a:prstGeom>
          <a:noFill/>
        </p:spPr>
        <p:txBody>
          <a:bodyPr>
            <a:spAutoFit/>
          </a:bodyPr>
          <a:lstStyle/>
          <a:p>
            <a:pPr algn="ctr">
              <a:lnSpc>
                <a:spcPct val="150000"/>
              </a:lnSpc>
              <a:defRPr/>
            </a:pPr>
            <a:r>
              <a:rPr lang="en-US" altLang="ko-KR" sz="1400" spc="-50" dirty="0">
                <a:solidFill>
                  <a:srgbClr val="00A7A0"/>
                </a:solidFill>
                <a:latin typeface="나눔고딕 ExtraBold" panose="020D0904000000000000" pitchFamily="50" charset="-127"/>
                <a:ea typeface="나눔고딕 ExtraBold" panose="020D0904000000000000" pitchFamily="50" charset="-127"/>
              </a:rPr>
              <a:t>Mid-size hospital</a:t>
            </a:r>
            <a:br>
              <a:rPr lang="en-US" altLang="ko-KR" sz="1400" spc="-50" dirty="0">
                <a:solidFill>
                  <a:srgbClr val="4376AA"/>
                </a:solidFill>
                <a:latin typeface="나눔고딕 ExtraBold" panose="020D0904000000000000" pitchFamily="50" charset="-127"/>
                <a:ea typeface="나눔고딕 ExtraBold" panose="020D0904000000000000" pitchFamily="50" charset="-127"/>
              </a:rPr>
            </a:br>
            <a:endParaRPr lang="en-US" altLang="ko-KR" sz="900" spc="-50" dirty="0">
              <a:latin typeface="나눔고딕" panose="020D0604000000000000" pitchFamily="50" charset="-127"/>
              <a:ea typeface="나눔고딕" panose="020D0604000000000000" pitchFamily="50" charset="-127"/>
            </a:endParaRPr>
          </a:p>
        </p:txBody>
      </p:sp>
      <p:sp>
        <p:nvSpPr>
          <p:cNvPr id="110" name="TextBox 109">
            <a:extLst>
              <a:ext uri="{FF2B5EF4-FFF2-40B4-BE49-F238E27FC236}">
                <a16:creationId xmlns:a16="http://schemas.microsoft.com/office/drawing/2014/main" id="{002BD802-D298-4CB6-B841-C2640E63B2EF}"/>
              </a:ext>
            </a:extLst>
          </p:cNvPr>
          <p:cNvSpPr txBox="1"/>
          <p:nvPr/>
        </p:nvSpPr>
        <p:spPr>
          <a:xfrm>
            <a:off x="6059162" y="4928071"/>
            <a:ext cx="2308225" cy="599010"/>
          </a:xfrm>
          <a:prstGeom prst="rect">
            <a:avLst/>
          </a:prstGeom>
          <a:noFill/>
        </p:spPr>
        <p:txBody>
          <a:bodyPr>
            <a:spAutoFit/>
          </a:bodyPr>
          <a:lstStyle/>
          <a:p>
            <a:pPr algn="ctr">
              <a:lnSpc>
                <a:spcPct val="150000"/>
              </a:lnSpc>
              <a:defRPr/>
            </a:pPr>
            <a:r>
              <a:rPr lang="en-US" altLang="ko-KR" sz="1400" spc="-50" dirty="0">
                <a:solidFill>
                  <a:srgbClr val="4376AA"/>
                </a:solidFill>
                <a:latin typeface="나눔고딕 ExtraBold" panose="020D0904000000000000" pitchFamily="50" charset="-127"/>
                <a:ea typeface="나눔고딕 ExtraBold" panose="020D0904000000000000" pitchFamily="50" charset="-127"/>
              </a:rPr>
              <a:t>Private clinic</a:t>
            </a:r>
            <a:br>
              <a:rPr lang="en-US" altLang="ko-KR" sz="1400" spc="-50" dirty="0">
                <a:solidFill>
                  <a:srgbClr val="4376AA"/>
                </a:solidFill>
                <a:latin typeface="나눔고딕 ExtraBold" panose="020D0904000000000000" pitchFamily="50" charset="-127"/>
                <a:ea typeface="나눔고딕 ExtraBold" panose="020D0904000000000000" pitchFamily="50" charset="-127"/>
              </a:rPr>
            </a:br>
            <a:endParaRPr lang="en-US" altLang="ko-KR" sz="900" spc="-50" dirty="0">
              <a:latin typeface="나눔고딕" panose="020D0604000000000000" pitchFamily="50" charset="-127"/>
              <a:ea typeface="나눔고딕" panose="020D0604000000000000" pitchFamily="50" charset="-127"/>
            </a:endParaRPr>
          </a:p>
        </p:txBody>
      </p:sp>
      <p:sp>
        <p:nvSpPr>
          <p:cNvPr id="111" name="TextBox 110">
            <a:extLst>
              <a:ext uri="{FF2B5EF4-FFF2-40B4-BE49-F238E27FC236}">
                <a16:creationId xmlns:a16="http://schemas.microsoft.com/office/drawing/2014/main" id="{F4E144E3-C4B7-42D0-BC49-F1CC569A8061}"/>
              </a:ext>
            </a:extLst>
          </p:cNvPr>
          <p:cNvSpPr txBox="1"/>
          <p:nvPr/>
        </p:nvSpPr>
        <p:spPr>
          <a:xfrm>
            <a:off x="8756324" y="4928071"/>
            <a:ext cx="2308225" cy="599010"/>
          </a:xfrm>
          <a:prstGeom prst="rect">
            <a:avLst/>
          </a:prstGeom>
          <a:noFill/>
        </p:spPr>
        <p:txBody>
          <a:bodyPr>
            <a:spAutoFit/>
          </a:bodyPr>
          <a:lstStyle/>
          <a:p>
            <a:pPr algn="ctr">
              <a:lnSpc>
                <a:spcPct val="150000"/>
              </a:lnSpc>
              <a:defRPr/>
            </a:pPr>
            <a:r>
              <a:rPr lang="en-US" altLang="ko-KR" sz="1400" spc="-50" dirty="0">
                <a:solidFill>
                  <a:srgbClr val="775CA1"/>
                </a:solidFill>
                <a:latin typeface="나눔고딕 ExtraBold" panose="020D0904000000000000" pitchFamily="50" charset="-127"/>
                <a:ea typeface="나눔고딕 ExtraBold" panose="020D0904000000000000" pitchFamily="50" charset="-127"/>
              </a:rPr>
              <a:t>Pharmacy</a:t>
            </a:r>
            <a:br>
              <a:rPr lang="en-US" altLang="ko-KR" sz="1400" spc="-50" dirty="0">
                <a:solidFill>
                  <a:srgbClr val="4376AA"/>
                </a:solidFill>
                <a:latin typeface="나눔고딕 ExtraBold" panose="020D0904000000000000" pitchFamily="50" charset="-127"/>
                <a:ea typeface="나눔고딕 ExtraBold" panose="020D0904000000000000" pitchFamily="50" charset="-127"/>
              </a:rPr>
            </a:br>
            <a:endParaRPr lang="en-US" altLang="ko-KR" sz="900" spc="-50" dirty="0">
              <a:latin typeface="나눔고딕" panose="020D0604000000000000" pitchFamily="50" charset="-127"/>
              <a:ea typeface="나눔고딕" panose="020D0604000000000000" pitchFamily="50" charset="-127"/>
            </a:endParaRPr>
          </a:p>
        </p:txBody>
      </p:sp>
      <p:sp>
        <p:nvSpPr>
          <p:cNvPr id="112" name="TextBox 111">
            <a:extLst>
              <a:ext uri="{FF2B5EF4-FFF2-40B4-BE49-F238E27FC236}">
                <a16:creationId xmlns:a16="http://schemas.microsoft.com/office/drawing/2014/main" id="{C480E928-663C-48E4-A216-7C900C9A3ECE}"/>
              </a:ext>
            </a:extLst>
          </p:cNvPr>
          <p:cNvSpPr txBox="1"/>
          <p:nvPr/>
        </p:nvSpPr>
        <p:spPr>
          <a:xfrm>
            <a:off x="4248106" y="1030596"/>
            <a:ext cx="3363912" cy="584200"/>
          </a:xfrm>
          <a:prstGeom prst="rect">
            <a:avLst/>
          </a:prstGeom>
          <a:noFill/>
        </p:spPr>
        <p:txBody>
          <a:bodyPr>
            <a:spAutoFit/>
          </a:bodyPr>
          <a:lstStyle/>
          <a:p>
            <a:pPr algn="ctr">
              <a:defRPr/>
            </a:pPr>
            <a:r>
              <a:rPr lang="en-US" altLang="ko-KR" sz="3200" spc="-50" dirty="0">
                <a:latin typeface="나눔고딕 ExtraBold" panose="020D0904000000000000" pitchFamily="50" charset="-127"/>
                <a:ea typeface="나눔고딕 ExtraBold" panose="020D0904000000000000" pitchFamily="50" charset="-127"/>
              </a:rPr>
              <a:t>Hospitals</a:t>
            </a:r>
            <a:endParaRPr lang="ko-KR" altLang="en-US" sz="900" spc="-50" dirty="0">
              <a:latin typeface="나눔고딕" panose="020D0604000000000000" pitchFamily="50" charset="-127"/>
              <a:ea typeface="나눔고딕" panose="020D0604000000000000" pitchFamily="50" charset="-127"/>
            </a:endParaRPr>
          </a:p>
        </p:txBody>
      </p:sp>
      <p:sp>
        <p:nvSpPr>
          <p:cNvPr id="113" name="TextBox 112">
            <a:extLst>
              <a:ext uri="{FF2B5EF4-FFF2-40B4-BE49-F238E27FC236}">
                <a16:creationId xmlns:a16="http://schemas.microsoft.com/office/drawing/2014/main" id="{FE2E4EBD-F245-4386-A98B-2A1209073E24}"/>
              </a:ext>
            </a:extLst>
          </p:cNvPr>
          <p:cNvSpPr txBox="1"/>
          <p:nvPr/>
        </p:nvSpPr>
        <p:spPr>
          <a:xfrm>
            <a:off x="3708781" y="1594501"/>
            <a:ext cx="4377277" cy="275845"/>
          </a:xfrm>
          <a:prstGeom prst="rect">
            <a:avLst/>
          </a:prstGeom>
          <a:noFill/>
        </p:spPr>
        <p:txBody>
          <a:bodyPr wrap="square">
            <a:spAutoFit/>
          </a:bodyPr>
          <a:lstStyle/>
          <a:p>
            <a:pPr algn="ctr">
              <a:lnSpc>
                <a:spcPct val="150000"/>
              </a:lnSpc>
              <a:defRPr/>
            </a:pPr>
            <a:r>
              <a:rPr lang="en-US" altLang="ko-KR" sz="900" spc="-50" dirty="0">
                <a:latin typeface="나눔고딕" panose="020D0604000000000000" pitchFamily="50" charset="-127"/>
                <a:ea typeface="나눔고딕" panose="020D0604000000000000" pitchFamily="50" charset="-127"/>
              </a:rPr>
              <a:t>The information of number of hospital in KOREA on healthcare big data HUB,2017</a:t>
            </a:r>
            <a:endParaRPr lang="ko-KR" altLang="en-US" sz="900" spc="-50" dirty="0">
              <a:latin typeface="나눔고딕" panose="020D0604000000000000" pitchFamily="50" charset="-127"/>
              <a:ea typeface="나눔고딕" panose="020D0604000000000000" pitchFamily="50" charset="-127"/>
            </a:endParaRPr>
          </a:p>
        </p:txBody>
      </p:sp>
      <p:sp>
        <p:nvSpPr>
          <p:cNvPr id="114" name="타원 113">
            <a:extLst>
              <a:ext uri="{FF2B5EF4-FFF2-40B4-BE49-F238E27FC236}">
                <a16:creationId xmlns:a16="http://schemas.microsoft.com/office/drawing/2014/main" id="{FE9355D3-25FF-468B-A007-1ACD50509477}"/>
              </a:ext>
            </a:extLst>
          </p:cNvPr>
          <p:cNvSpPr/>
          <p:nvPr/>
        </p:nvSpPr>
        <p:spPr>
          <a:xfrm>
            <a:off x="2734596" y="2073926"/>
            <a:ext cx="765175" cy="765175"/>
          </a:xfrm>
          <a:prstGeom prst="ellipse">
            <a:avLst/>
          </a:prstGeom>
          <a:solidFill>
            <a:srgbClr val="B9771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dirty="0">
                <a:solidFill>
                  <a:schemeClr val="bg1"/>
                </a:solidFill>
                <a:latin typeface="나눔고딕 ExtraBold" panose="020D0904000000000000" pitchFamily="50" charset="-127"/>
                <a:ea typeface="나눔고딕 ExtraBold" panose="020D0904000000000000" pitchFamily="50" charset="-127"/>
              </a:rPr>
              <a:t>30-50%</a:t>
            </a:r>
            <a:endParaRPr lang="ko-KR" altLang="en-US" dirty="0">
              <a:solidFill>
                <a:schemeClr val="bg1"/>
              </a:solidFill>
              <a:latin typeface="나눔고딕 ExtraBold" panose="020D0904000000000000" pitchFamily="50" charset="-127"/>
              <a:ea typeface="나눔고딕 ExtraBold" panose="020D0904000000000000" pitchFamily="50" charset="-127"/>
            </a:endParaRPr>
          </a:p>
        </p:txBody>
      </p:sp>
      <p:sp>
        <p:nvSpPr>
          <p:cNvPr id="115" name="타원 114">
            <a:extLst>
              <a:ext uri="{FF2B5EF4-FFF2-40B4-BE49-F238E27FC236}">
                <a16:creationId xmlns:a16="http://schemas.microsoft.com/office/drawing/2014/main" id="{914D1332-6C2F-47D6-8102-D1A8840283A6}"/>
              </a:ext>
            </a:extLst>
          </p:cNvPr>
          <p:cNvSpPr/>
          <p:nvPr/>
        </p:nvSpPr>
        <p:spPr>
          <a:xfrm>
            <a:off x="5406358" y="2073926"/>
            <a:ext cx="765175" cy="765175"/>
          </a:xfrm>
          <a:prstGeom prst="ellipse">
            <a:avLst/>
          </a:prstGeom>
          <a:solidFill>
            <a:srgbClr val="00A7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dirty="0">
                <a:solidFill>
                  <a:schemeClr val="bg1"/>
                </a:solidFill>
                <a:latin typeface="나눔고딕 ExtraBold" panose="020D0904000000000000" pitchFamily="50" charset="-127"/>
                <a:ea typeface="나눔고딕 ExtraBold" panose="020D0904000000000000" pitchFamily="50" charset="-127"/>
              </a:rPr>
              <a:t>5-30%</a:t>
            </a:r>
            <a:endParaRPr lang="ko-KR" altLang="en-US" dirty="0">
              <a:solidFill>
                <a:schemeClr val="bg1"/>
              </a:solidFill>
              <a:latin typeface="나눔고딕 ExtraBold" panose="020D0904000000000000" pitchFamily="50" charset="-127"/>
              <a:ea typeface="나눔고딕 ExtraBold" panose="020D0904000000000000" pitchFamily="50" charset="-127"/>
            </a:endParaRPr>
          </a:p>
        </p:txBody>
      </p:sp>
      <p:sp>
        <p:nvSpPr>
          <p:cNvPr id="116" name="타원 115">
            <a:extLst>
              <a:ext uri="{FF2B5EF4-FFF2-40B4-BE49-F238E27FC236}">
                <a16:creationId xmlns:a16="http://schemas.microsoft.com/office/drawing/2014/main" id="{7DAEE821-854A-4778-A900-6D78F19A9707}"/>
              </a:ext>
            </a:extLst>
          </p:cNvPr>
          <p:cNvSpPr/>
          <p:nvPr/>
        </p:nvSpPr>
        <p:spPr>
          <a:xfrm>
            <a:off x="8078121" y="2073926"/>
            <a:ext cx="765175" cy="765175"/>
          </a:xfrm>
          <a:prstGeom prst="ellipse">
            <a:avLst/>
          </a:prstGeom>
          <a:solidFill>
            <a:srgbClr val="4376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dirty="0">
                <a:solidFill>
                  <a:schemeClr val="bg1"/>
                </a:solidFill>
                <a:latin typeface="나눔고딕 ExtraBold" panose="020D0904000000000000" pitchFamily="50" charset="-127"/>
                <a:ea typeface="나눔고딕 ExtraBold" panose="020D0904000000000000" pitchFamily="50" charset="-127"/>
              </a:rPr>
              <a:t>30-50%</a:t>
            </a:r>
            <a:endParaRPr lang="ko-KR" altLang="en-US" dirty="0">
              <a:solidFill>
                <a:schemeClr val="bg1"/>
              </a:solidFill>
              <a:latin typeface="나눔고딕 ExtraBold" panose="020D0904000000000000" pitchFamily="50" charset="-127"/>
              <a:ea typeface="나눔고딕 ExtraBold" panose="020D0904000000000000" pitchFamily="50" charset="-127"/>
            </a:endParaRPr>
          </a:p>
        </p:txBody>
      </p:sp>
      <p:sp>
        <p:nvSpPr>
          <p:cNvPr id="117" name="타원 116">
            <a:extLst>
              <a:ext uri="{FF2B5EF4-FFF2-40B4-BE49-F238E27FC236}">
                <a16:creationId xmlns:a16="http://schemas.microsoft.com/office/drawing/2014/main" id="{02249B3C-7004-4258-A295-9766F009EF85}"/>
              </a:ext>
            </a:extLst>
          </p:cNvPr>
          <p:cNvSpPr/>
          <p:nvPr/>
        </p:nvSpPr>
        <p:spPr>
          <a:xfrm>
            <a:off x="10748296" y="2073926"/>
            <a:ext cx="765175" cy="765175"/>
          </a:xfrm>
          <a:prstGeom prst="ellipse">
            <a:avLst/>
          </a:prstGeom>
          <a:solidFill>
            <a:srgbClr val="775CA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dirty="0">
                <a:solidFill>
                  <a:schemeClr val="bg1"/>
                </a:solidFill>
                <a:latin typeface="나눔고딕 ExtraBold" panose="020D0904000000000000" pitchFamily="50" charset="-127"/>
                <a:ea typeface="나눔고딕 ExtraBold" panose="020D0904000000000000" pitchFamily="50" charset="-127"/>
              </a:rPr>
              <a:t>-</a:t>
            </a:r>
            <a:endParaRPr lang="ko-KR" altLang="en-US" dirty="0">
              <a:solidFill>
                <a:schemeClr val="bg1"/>
              </a:solidFill>
              <a:latin typeface="나눔고딕 ExtraBold" panose="020D0904000000000000" pitchFamily="50" charset="-127"/>
              <a:ea typeface="나눔고딕 ExtraBold" panose="020D0904000000000000" pitchFamily="50" charset="-127"/>
            </a:endParaRPr>
          </a:p>
        </p:txBody>
      </p:sp>
      <p:graphicFrame>
        <p:nvGraphicFramePr>
          <p:cNvPr id="7" name="표 7">
            <a:extLst>
              <a:ext uri="{FF2B5EF4-FFF2-40B4-BE49-F238E27FC236}">
                <a16:creationId xmlns:a16="http://schemas.microsoft.com/office/drawing/2014/main" id="{40970E0C-601A-4F1D-BBD7-1C91D09B17CD}"/>
              </a:ext>
            </a:extLst>
          </p:cNvPr>
          <p:cNvGraphicFramePr>
            <a:graphicFrameLocks noGrp="1"/>
          </p:cNvGraphicFramePr>
          <p:nvPr>
            <p:extLst>
              <p:ext uri="{D42A27DB-BD31-4B8C-83A1-F6EECF244321}">
                <p14:modId xmlns:p14="http://schemas.microsoft.com/office/powerpoint/2010/main" val="456953692"/>
              </p:ext>
            </p:extLst>
          </p:nvPr>
        </p:nvGraphicFramePr>
        <p:xfrm>
          <a:off x="559293" y="5332689"/>
          <a:ext cx="11088208" cy="1087777"/>
        </p:xfrm>
        <a:graphic>
          <a:graphicData uri="http://schemas.openxmlformats.org/drawingml/2006/table">
            <a:tbl>
              <a:tblPr firstRow="1" bandRow="1">
                <a:tableStyleId>{5940675A-B579-460E-94D1-54222C63F5DA}</a:tableStyleId>
              </a:tblPr>
              <a:tblGrid>
                <a:gridCol w="854972">
                  <a:extLst>
                    <a:ext uri="{9D8B030D-6E8A-4147-A177-3AD203B41FA5}">
                      <a16:colId xmlns:a16="http://schemas.microsoft.com/office/drawing/2014/main" val="569729456"/>
                    </a:ext>
                  </a:extLst>
                </a:gridCol>
                <a:gridCol w="1894985">
                  <a:extLst>
                    <a:ext uri="{9D8B030D-6E8A-4147-A177-3AD203B41FA5}">
                      <a16:colId xmlns:a16="http://schemas.microsoft.com/office/drawing/2014/main" val="1535068524"/>
                    </a:ext>
                  </a:extLst>
                </a:gridCol>
                <a:gridCol w="803632">
                  <a:extLst>
                    <a:ext uri="{9D8B030D-6E8A-4147-A177-3AD203B41FA5}">
                      <a16:colId xmlns:a16="http://schemas.microsoft.com/office/drawing/2014/main" val="1451476000"/>
                    </a:ext>
                  </a:extLst>
                </a:gridCol>
                <a:gridCol w="2053727">
                  <a:extLst>
                    <a:ext uri="{9D8B030D-6E8A-4147-A177-3AD203B41FA5}">
                      <a16:colId xmlns:a16="http://schemas.microsoft.com/office/drawing/2014/main" val="2504580581"/>
                    </a:ext>
                  </a:extLst>
                </a:gridCol>
                <a:gridCol w="644891">
                  <a:extLst>
                    <a:ext uri="{9D8B030D-6E8A-4147-A177-3AD203B41FA5}">
                      <a16:colId xmlns:a16="http://schemas.microsoft.com/office/drawing/2014/main" val="2325811775"/>
                    </a:ext>
                  </a:extLst>
                </a:gridCol>
                <a:gridCol w="2083491">
                  <a:extLst>
                    <a:ext uri="{9D8B030D-6E8A-4147-A177-3AD203B41FA5}">
                      <a16:colId xmlns:a16="http://schemas.microsoft.com/office/drawing/2014/main" val="667439814"/>
                    </a:ext>
                  </a:extLst>
                </a:gridCol>
                <a:gridCol w="585363">
                  <a:extLst>
                    <a:ext uri="{9D8B030D-6E8A-4147-A177-3AD203B41FA5}">
                      <a16:colId xmlns:a16="http://schemas.microsoft.com/office/drawing/2014/main" val="331228"/>
                    </a:ext>
                  </a:extLst>
                </a:gridCol>
                <a:gridCol w="2167147">
                  <a:extLst>
                    <a:ext uri="{9D8B030D-6E8A-4147-A177-3AD203B41FA5}">
                      <a16:colId xmlns:a16="http://schemas.microsoft.com/office/drawing/2014/main" val="1907926379"/>
                    </a:ext>
                  </a:extLst>
                </a:gridCol>
              </a:tblGrid>
              <a:tr h="513634">
                <a:tc>
                  <a:txBody>
                    <a:bodyPr/>
                    <a:lstStyle/>
                    <a:p>
                      <a:pPr algn="dist" latinLnBrk="1"/>
                      <a:r>
                        <a:rPr lang="en-US" altLang="ko-KR" sz="1000" dirty="0">
                          <a:solidFill>
                            <a:srgbClr val="3B5F87"/>
                          </a:solidFill>
                          <a:latin typeface="Arial Narrow" panose="020B0606020202030204" pitchFamily="34" charset="0"/>
                          <a:ea typeface="+mj-ea"/>
                        </a:rPr>
                        <a:t>Number of in Korea</a:t>
                      </a:r>
                      <a:endParaRPr lang="ko-KR" altLang="en-US" sz="1000" dirty="0">
                        <a:solidFill>
                          <a:srgbClr val="3B5F87"/>
                        </a:solidFill>
                        <a:latin typeface="Arial Narrow" panose="020B0606020202030204" pitchFamily="34" charset="0"/>
                        <a:ea typeface="+mj-ea"/>
                      </a:endParaRPr>
                    </a:p>
                  </a:txBody>
                  <a:tcPr>
                    <a:lnL w="12700" cap="flat" cmpd="sng" algn="ctr">
                      <a:solidFill>
                        <a:srgbClr val="5C83B3"/>
                      </a:solidFill>
                      <a:prstDash val="solid"/>
                      <a:round/>
                      <a:headEnd type="none" w="med" len="med"/>
                      <a:tailEnd type="none" w="med" len="med"/>
                    </a:lnL>
                    <a:lnR w="12700" cap="flat" cmpd="sng" algn="ctr">
                      <a:solidFill>
                        <a:srgbClr val="5C83B3"/>
                      </a:solidFill>
                      <a:prstDash val="solid"/>
                      <a:round/>
                      <a:headEnd type="none" w="med" len="med"/>
                      <a:tailEnd type="none" w="med" len="med"/>
                    </a:lnR>
                    <a:lnT w="12700" cap="flat" cmpd="sng" algn="ctr">
                      <a:solidFill>
                        <a:srgbClr val="5C83B3"/>
                      </a:solidFill>
                      <a:prstDash val="solid"/>
                      <a:round/>
                      <a:headEnd type="none" w="med" len="med"/>
                      <a:tailEnd type="none" w="med" len="med"/>
                    </a:lnT>
                    <a:lnB w="12700" cap="flat" cmpd="sng" algn="ctr">
                      <a:solidFill>
                        <a:srgbClr val="5C83B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400" dirty="0">
                          <a:solidFill>
                            <a:srgbClr val="B97714"/>
                          </a:solidFill>
                          <a:latin typeface="Arial Narrow" panose="020B0606020202030204" pitchFamily="34" charset="0"/>
                          <a:ea typeface="+mj-ea"/>
                        </a:rPr>
                        <a:t>301</a:t>
                      </a:r>
                      <a:endParaRPr lang="ko-KR" altLang="en-US" sz="1400" dirty="0">
                        <a:solidFill>
                          <a:srgbClr val="B97714"/>
                        </a:solidFill>
                        <a:latin typeface="Arial Narrow" panose="020B0606020202030204" pitchFamily="34" charset="0"/>
                        <a:ea typeface="+mj-ea"/>
                      </a:endParaRPr>
                    </a:p>
                  </a:txBody>
                  <a:tcPr anchor="ctr">
                    <a:lnL w="12700" cap="flat" cmpd="sng" algn="ctr">
                      <a:solidFill>
                        <a:srgbClr val="5C83B3"/>
                      </a:solidFill>
                      <a:prstDash val="solid"/>
                      <a:round/>
                      <a:headEnd type="none" w="med" len="med"/>
                      <a:tailEnd type="none" w="med" len="med"/>
                    </a:lnL>
                    <a:lnR w="12700" cap="flat" cmpd="sng" algn="ctr">
                      <a:solidFill>
                        <a:srgbClr val="5C83B3"/>
                      </a:solidFill>
                      <a:prstDash val="solid"/>
                      <a:round/>
                      <a:headEnd type="none" w="med" len="med"/>
                      <a:tailEnd type="none" w="med" len="med"/>
                    </a:lnR>
                    <a:lnT w="12700" cap="flat" cmpd="sng" algn="ctr">
                      <a:solidFill>
                        <a:srgbClr val="5C83B3"/>
                      </a:solidFill>
                      <a:prstDash val="solid"/>
                      <a:round/>
                      <a:headEnd type="none" w="med" len="med"/>
                      <a:tailEnd type="none" w="med" len="med"/>
                    </a:lnT>
                    <a:lnB w="12700" cap="flat" cmpd="sng" algn="ctr">
                      <a:solidFill>
                        <a:srgbClr val="5C83B3"/>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latinLnBrk="1"/>
                      <a:endParaRPr lang="ko-KR" altLang="en-US" sz="1400" dirty="0">
                        <a:solidFill>
                          <a:srgbClr val="3B5F87"/>
                        </a:solidFill>
                        <a:latin typeface="Arial Narrow" panose="020B0606020202030204" pitchFamily="34" charset="0"/>
                        <a:ea typeface="+mj-ea"/>
                      </a:endParaRPr>
                    </a:p>
                  </a:txBody>
                  <a:tcPr anchor="ctr">
                    <a:lnL w="12700" cap="flat" cmpd="sng" algn="ctr">
                      <a:solidFill>
                        <a:srgbClr val="5C83B3"/>
                      </a:solidFill>
                      <a:prstDash val="solid"/>
                      <a:round/>
                      <a:headEnd type="none" w="med" len="med"/>
                      <a:tailEnd type="none" w="med" len="med"/>
                    </a:lnL>
                    <a:lnR w="12700" cap="flat" cmpd="sng" algn="ctr">
                      <a:solidFill>
                        <a:srgbClr val="5C83B3"/>
                      </a:solidFill>
                      <a:prstDash val="solid"/>
                      <a:round/>
                      <a:headEnd type="none" w="med" len="med"/>
                      <a:tailEnd type="none" w="med" len="med"/>
                    </a:lnR>
                    <a:lnT w="12700" cap="flat" cmpd="sng" algn="ctr">
                      <a:solidFill>
                        <a:srgbClr val="5C83B3"/>
                      </a:solidFill>
                      <a:prstDash val="solid"/>
                      <a:round/>
                      <a:headEnd type="none" w="med" len="med"/>
                      <a:tailEnd type="none" w="med" len="med"/>
                    </a:lnT>
                    <a:lnB w="12700" cap="flat" cmpd="sng" algn="ctr">
                      <a:solidFill>
                        <a:srgbClr val="5C83B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400" dirty="0">
                          <a:solidFill>
                            <a:srgbClr val="00A7A0"/>
                          </a:solidFill>
                          <a:latin typeface="Arial Narrow" panose="020B0606020202030204" pitchFamily="34" charset="0"/>
                          <a:ea typeface="+mj-ea"/>
                        </a:rPr>
                        <a:t>1450</a:t>
                      </a:r>
                      <a:endParaRPr lang="ko-KR" altLang="en-US" sz="1400" dirty="0">
                        <a:solidFill>
                          <a:srgbClr val="00A7A0"/>
                        </a:solidFill>
                        <a:latin typeface="Arial Narrow" panose="020B0606020202030204" pitchFamily="34" charset="0"/>
                        <a:ea typeface="+mj-ea"/>
                      </a:endParaRPr>
                    </a:p>
                  </a:txBody>
                  <a:tcPr anchor="ctr">
                    <a:lnL w="12700" cap="flat" cmpd="sng" algn="ctr">
                      <a:solidFill>
                        <a:srgbClr val="5C83B3"/>
                      </a:solidFill>
                      <a:prstDash val="solid"/>
                      <a:round/>
                      <a:headEnd type="none" w="med" len="med"/>
                      <a:tailEnd type="none" w="med" len="med"/>
                    </a:lnL>
                    <a:lnR w="12700" cap="flat" cmpd="sng" algn="ctr">
                      <a:solidFill>
                        <a:srgbClr val="5C83B3"/>
                      </a:solidFill>
                      <a:prstDash val="solid"/>
                      <a:round/>
                      <a:headEnd type="none" w="med" len="med"/>
                      <a:tailEnd type="none" w="med" len="med"/>
                    </a:lnR>
                    <a:lnT w="12700" cap="flat" cmpd="sng" algn="ctr">
                      <a:solidFill>
                        <a:srgbClr val="5C83B3"/>
                      </a:solidFill>
                      <a:prstDash val="solid"/>
                      <a:round/>
                      <a:headEnd type="none" w="med" len="med"/>
                      <a:tailEnd type="none" w="med" len="med"/>
                    </a:lnT>
                    <a:lnB w="12700" cap="flat" cmpd="sng" algn="ctr">
                      <a:solidFill>
                        <a:srgbClr val="5C83B3"/>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latinLnBrk="1"/>
                      <a:endParaRPr lang="ko-KR" altLang="en-US" sz="1400" dirty="0">
                        <a:solidFill>
                          <a:srgbClr val="3B5F87"/>
                        </a:solidFill>
                        <a:latin typeface="Arial Narrow" panose="020B0606020202030204" pitchFamily="34" charset="0"/>
                        <a:ea typeface="+mj-ea"/>
                      </a:endParaRPr>
                    </a:p>
                  </a:txBody>
                  <a:tcPr anchor="ctr">
                    <a:lnL w="12700" cap="flat" cmpd="sng" algn="ctr">
                      <a:solidFill>
                        <a:srgbClr val="5C83B3"/>
                      </a:solidFill>
                      <a:prstDash val="solid"/>
                      <a:round/>
                      <a:headEnd type="none" w="med" len="med"/>
                      <a:tailEnd type="none" w="med" len="med"/>
                    </a:lnL>
                    <a:lnR w="12700" cap="flat" cmpd="sng" algn="ctr">
                      <a:solidFill>
                        <a:srgbClr val="5C83B3"/>
                      </a:solidFill>
                      <a:prstDash val="solid"/>
                      <a:round/>
                      <a:headEnd type="none" w="med" len="med"/>
                      <a:tailEnd type="none" w="med" len="med"/>
                    </a:lnR>
                    <a:lnT w="12700" cap="flat" cmpd="sng" algn="ctr">
                      <a:solidFill>
                        <a:srgbClr val="5C83B3"/>
                      </a:solidFill>
                      <a:prstDash val="solid"/>
                      <a:round/>
                      <a:headEnd type="none" w="med" len="med"/>
                      <a:tailEnd type="none" w="med" len="med"/>
                    </a:lnT>
                    <a:lnB w="12700" cap="flat" cmpd="sng" algn="ctr">
                      <a:solidFill>
                        <a:srgbClr val="5C83B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400" dirty="0">
                          <a:solidFill>
                            <a:srgbClr val="4376AA"/>
                          </a:solidFill>
                          <a:latin typeface="Arial Narrow" panose="020B0606020202030204" pitchFamily="34" charset="0"/>
                          <a:ea typeface="+mj-ea"/>
                        </a:rPr>
                        <a:t>6500</a:t>
                      </a:r>
                    </a:p>
                    <a:p>
                      <a:pPr algn="ctr" latinLnBrk="1"/>
                      <a:r>
                        <a:rPr lang="en-US" altLang="ko-KR" sz="1400" dirty="0">
                          <a:solidFill>
                            <a:srgbClr val="4376AA"/>
                          </a:solidFill>
                          <a:latin typeface="Arial Narrow" panose="020B0606020202030204" pitchFamily="34" charset="0"/>
                          <a:ea typeface="+mj-ea"/>
                        </a:rPr>
                        <a:t>(only for </a:t>
                      </a:r>
                      <a:r>
                        <a:rPr lang="en-US" altLang="ko-KR" sz="1400" dirty="0" err="1">
                          <a:solidFill>
                            <a:srgbClr val="4376AA"/>
                          </a:solidFill>
                          <a:latin typeface="Arial Narrow" panose="020B0606020202030204" pitchFamily="34" charset="0"/>
                          <a:ea typeface="+mj-ea"/>
                        </a:rPr>
                        <a:t>Derm,PS,OBGY,OS</a:t>
                      </a:r>
                      <a:r>
                        <a:rPr lang="en-US" altLang="ko-KR" sz="1400" dirty="0">
                          <a:solidFill>
                            <a:srgbClr val="4376AA"/>
                          </a:solidFill>
                          <a:latin typeface="Arial Narrow" panose="020B0606020202030204" pitchFamily="34" charset="0"/>
                          <a:ea typeface="+mj-ea"/>
                        </a:rPr>
                        <a:t>)</a:t>
                      </a:r>
                      <a:endParaRPr lang="ko-KR" altLang="en-US" sz="1400" dirty="0">
                        <a:solidFill>
                          <a:srgbClr val="4376AA"/>
                        </a:solidFill>
                        <a:latin typeface="Arial Narrow" panose="020B0606020202030204" pitchFamily="34" charset="0"/>
                        <a:ea typeface="+mj-ea"/>
                      </a:endParaRPr>
                    </a:p>
                  </a:txBody>
                  <a:tcPr anchor="ctr">
                    <a:lnL w="12700" cap="flat" cmpd="sng" algn="ctr">
                      <a:solidFill>
                        <a:srgbClr val="5C83B3"/>
                      </a:solidFill>
                      <a:prstDash val="solid"/>
                      <a:round/>
                      <a:headEnd type="none" w="med" len="med"/>
                      <a:tailEnd type="none" w="med" len="med"/>
                    </a:lnL>
                    <a:lnR w="12700" cap="flat" cmpd="sng" algn="ctr">
                      <a:solidFill>
                        <a:srgbClr val="5C83B3"/>
                      </a:solidFill>
                      <a:prstDash val="solid"/>
                      <a:round/>
                      <a:headEnd type="none" w="med" len="med"/>
                      <a:tailEnd type="none" w="med" len="med"/>
                    </a:lnR>
                    <a:lnT w="12700" cap="flat" cmpd="sng" algn="ctr">
                      <a:solidFill>
                        <a:srgbClr val="5C83B3"/>
                      </a:solidFill>
                      <a:prstDash val="solid"/>
                      <a:round/>
                      <a:headEnd type="none" w="med" len="med"/>
                      <a:tailEnd type="none" w="med" len="med"/>
                    </a:lnT>
                    <a:lnB w="12700" cap="flat" cmpd="sng" algn="ctr">
                      <a:solidFill>
                        <a:srgbClr val="5C83B3"/>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latinLnBrk="1"/>
                      <a:endParaRPr lang="ko-KR" altLang="en-US" sz="1400" dirty="0">
                        <a:solidFill>
                          <a:srgbClr val="3B5F87"/>
                        </a:solidFill>
                        <a:latin typeface="Arial Narrow" panose="020B0606020202030204" pitchFamily="34" charset="0"/>
                        <a:ea typeface="+mj-ea"/>
                      </a:endParaRPr>
                    </a:p>
                  </a:txBody>
                  <a:tcPr anchor="ctr">
                    <a:lnL w="12700" cap="flat" cmpd="sng" algn="ctr">
                      <a:solidFill>
                        <a:srgbClr val="5C83B3"/>
                      </a:solidFill>
                      <a:prstDash val="solid"/>
                      <a:round/>
                      <a:headEnd type="none" w="med" len="med"/>
                      <a:tailEnd type="none" w="med" len="med"/>
                    </a:lnL>
                    <a:lnR w="12700" cap="flat" cmpd="sng" algn="ctr">
                      <a:solidFill>
                        <a:srgbClr val="5C83B3"/>
                      </a:solidFill>
                      <a:prstDash val="solid"/>
                      <a:round/>
                      <a:headEnd type="none" w="med" len="med"/>
                      <a:tailEnd type="none" w="med" len="med"/>
                    </a:lnR>
                    <a:lnT w="12700" cap="flat" cmpd="sng" algn="ctr">
                      <a:solidFill>
                        <a:srgbClr val="5C83B3"/>
                      </a:solidFill>
                      <a:prstDash val="solid"/>
                      <a:round/>
                      <a:headEnd type="none" w="med" len="med"/>
                      <a:tailEnd type="none" w="med" len="med"/>
                    </a:lnT>
                    <a:lnB w="12700" cap="flat" cmpd="sng" algn="ctr">
                      <a:solidFill>
                        <a:srgbClr val="5C83B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400" dirty="0">
                          <a:solidFill>
                            <a:srgbClr val="775CA1"/>
                          </a:solidFill>
                          <a:latin typeface="Arial Narrow" panose="020B0606020202030204" pitchFamily="34" charset="0"/>
                          <a:ea typeface="+mj-ea"/>
                        </a:rPr>
                        <a:t>-</a:t>
                      </a:r>
                      <a:endParaRPr lang="ko-KR" altLang="en-US" sz="1400" dirty="0">
                        <a:solidFill>
                          <a:srgbClr val="775CA1"/>
                        </a:solidFill>
                        <a:latin typeface="Arial Narrow" panose="020B0606020202030204" pitchFamily="34" charset="0"/>
                        <a:ea typeface="+mj-ea"/>
                      </a:endParaRPr>
                    </a:p>
                  </a:txBody>
                  <a:tcPr anchor="ctr">
                    <a:lnL w="12700" cap="flat" cmpd="sng" algn="ctr">
                      <a:solidFill>
                        <a:srgbClr val="5C83B3"/>
                      </a:solidFill>
                      <a:prstDash val="solid"/>
                      <a:round/>
                      <a:headEnd type="none" w="med" len="med"/>
                      <a:tailEnd type="none" w="med" len="med"/>
                    </a:lnL>
                    <a:lnR w="12700" cap="flat" cmpd="sng" algn="ctr">
                      <a:solidFill>
                        <a:srgbClr val="5C83B3"/>
                      </a:solidFill>
                      <a:prstDash val="solid"/>
                      <a:round/>
                      <a:headEnd type="none" w="med" len="med"/>
                      <a:tailEnd type="none" w="med" len="med"/>
                    </a:lnR>
                    <a:lnT w="12700" cap="flat" cmpd="sng" algn="ctr">
                      <a:solidFill>
                        <a:srgbClr val="5C83B3"/>
                      </a:solidFill>
                      <a:prstDash val="solid"/>
                      <a:round/>
                      <a:headEnd type="none" w="med" len="med"/>
                      <a:tailEnd type="none" w="med" len="med"/>
                    </a:lnT>
                    <a:lnB w="12700" cap="flat" cmpd="sng" algn="ctr">
                      <a:solidFill>
                        <a:srgbClr val="5C83B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0193882"/>
                  </a:ext>
                </a:extLst>
              </a:tr>
              <a:tr h="569617">
                <a:tc>
                  <a:txBody>
                    <a:bodyPr/>
                    <a:lstStyle/>
                    <a:p>
                      <a:pPr algn="dist" latinLnBrk="1"/>
                      <a:r>
                        <a:rPr lang="en-US" altLang="ko-KR" sz="1000" kern="1200" dirty="0">
                          <a:solidFill>
                            <a:srgbClr val="3B5F87"/>
                          </a:solidFill>
                          <a:latin typeface="Arial Narrow" panose="020B0606020202030204" pitchFamily="34" charset="0"/>
                          <a:ea typeface="+mj-ea"/>
                          <a:cs typeface="+mn-cs"/>
                        </a:rPr>
                        <a:t>Number of SJ directly sales</a:t>
                      </a:r>
                      <a:endParaRPr lang="ko-KR" altLang="en-US" sz="1000" dirty="0">
                        <a:solidFill>
                          <a:srgbClr val="3B5F87"/>
                        </a:solidFill>
                        <a:latin typeface="Arial Narrow" panose="020B0606020202030204" pitchFamily="34" charset="0"/>
                        <a:ea typeface="+mj-ea"/>
                      </a:endParaRPr>
                    </a:p>
                  </a:txBody>
                  <a:tcPr>
                    <a:lnL w="12700" cap="flat" cmpd="sng" algn="ctr">
                      <a:solidFill>
                        <a:srgbClr val="5C83B3"/>
                      </a:solidFill>
                      <a:prstDash val="solid"/>
                      <a:round/>
                      <a:headEnd type="none" w="med" len="med"/>
                      <a:tailEnd type="none" w="med" len="med"/>
                    </a:lnL>
                    <a:lnR w="12700" cap="flat" cmpd="sng" algn="ctr">
                      <a:solidFill>
                        <a:srgbClr val="5C83B3"/>
                      </a:solidFill>
                      <a:prstDash val="solid"/>
                      <a:round/>
                      <a:headEnd type="none" w="med" len="med"/>
                      <a:tailEnd type="none" w="med" len="med"/>
                    </a:lnR>
                    <a:lnT w="12700" cap="flat" cmpd="sng" algn="ctr">
                      <a:solidFill>
                        <a:srgbClr val="5C83B3"/>
                      </a:solidFill>
                      <a:prstDash val="solid"/>
                      <a:round/>
                      <a:headEnd type="none" w="med" len="med"/>
                      <a:tailEnd type="none" w="med" len="med"/>
                    </a:lnT>
                    <a:lnB w="12700" cap="flat" cmpd="sng" algn="ctr">
                      <a:solidFill>
                        <a:srgbClr val="5C83B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latinLnBrk="1"/>
                      <a:r>
                        <a:rPr lang="en-US" altLang="ko-KR" sz="1400" dirty="0">
                          <a:solidFill>
                            <a:srgbClr val="B97714"/>
                          </a:solidFill>
                          <a:latin typeface="Arial Narrow" panose="020B0606020202030204" pitchFamily="34" charset="0"/>
                          <a:ea typeface="+mj-ea"/>
                        </a:rPr>
                        <a:t>100-150</a:t>
                      </a:r>
                      <a:endParaRPr lang="ko-KR" altLang="en-US" sz="1400" dirty="0">
                        <a:solidFill>
                          <a:srgbClr val="B97714"/>
                        </a:solidFill>
                        <a:latin typeface="Arial Narrow" panose="020B0606020202030204" pitchFamily="34" charset="0"/>
                        <a:ea typeface="+mj-ea"/>
                      </a:endParaRPr>
                    </a:p>
                  </a:txBody>
                  <a:tcPr anchor="ctr">
                    <a:lnL w="12700" cap="flat" cmpd="sng" algn="ctr">
                      <a:solidFill>
                        <a:srgbClr val="5C83B3"/>
                      </a:solidFill>
                      <a:prstDash val="solid"/>
                      <a:round/>
                      <a:headEnd type="none" w="med" len="med"/>
                      <a:tailEnd type="none" w="med" len="med"/>
                    </a:lnL>
                    <a:lnR w="12700" cap="flat" cmpd="sng" algn="ctr">
                      <a:solidFill>
                        <a:srgbClr val="5C83B3"/>
                      </a:solidFill>
                      <a:prstDash val="solid"/>
                      <a:round/>
                      <a:headEnd type="none" w="med" len="med"/>
                      <a:tailEnd type="none" w="med" len="med"/>
                    </a:lnR>
                    <a:lnT w="12700" cap="flat" cmpd="sng" algn="ctr">
                      <a:solidFill>
                        <a:srgbClr val="5C83B3"/>
                      </a:solidFill>
                      <a:prstDash val="solid"/>
                      <a:round/>
                      <a:headEnd type="none" w="med" len="med"/>
                      <a:tailEnd type="none" w="med" len="med"/>
                    </a:lnT>
                    <a:lnB w="12700" cap="flat" cmpd="sng" algn="ctr">
                      <a:solidFill>
                        <a:srgbClr val="5C83B3"/>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latinLnBrk="1"/>
                      <a:endParaRPr lang="ko-KR" altLang="en-US"/>
                    </a:p>
                  </a:txBody>
                  <a:tcPr/>
                </a:tc>
                <a:tc>
                  <a:txBody>
                    <a:bodyPr/>
                    <a:lstStyle/>
                    <a:p>
                      <a:pPr algn="ctr" latinLnBrk="1"/>
                      <a:r>
                        <a:rPr lang="en-US" altLang="ko-KR" sz="1400" dirty="0">
                          <a:solidFill>
                            <a:srgbClr val="00A7A0"/>
                          </a:solidFill>
                          <a:latin typeface="Arial Narrow" panose="020B0606020202030204" pitchFamily="34" charset="0"/>
                          <a:ea typeface="+mj-ea"/>
                        </a:rPr>
                        <a:t>30-50</a:t>
                      </a:r>
                      <a:endParaRPr lang="ko-KR" altLang="en-US" sz="1400" dirty="0">
                        <a:solidFill>
                          <a:srgbClr val="00A7A0"/>
                        </a:solidFill>
                        <a:latin typeface="Arial Narrow" panose="020B0606020202030204" pitchFamily="34" charset="0"/>
                        <a:ea typeface="+mj-ea"/>
                      </a:endParaRPr>
                    </a:p>
                  </a:txBody>
                  <a:tcPr anchor="ctr">
                    <a:lnL w="12700" cap="flat" cmpd="sng" algn="ctr">
                      <a:solidFill>
                        <a:srgbClr val="5C83B3"/>
                      </a:solidFill>
                      <a:prstDash val="solid"/>
                      <a:round/>
                      <a:headEnd type="none" w="med" len="med"/>
                      <a:tailEnd type="none" w="med" len="med"/>
                    </a:lnL>
                    <a:lnR w="12700" cap="flat" cmpd="sng" algn="ctr">
                      <a:solidFill>
                        <a:srgbClr val="5C83B3"/>
                      </a:solidFill>
                      <a:prstDash val="solid"/>
                      <a:round/>
                      <a:headEnd type="none" w="med" len="med"/>
                      <a:tailEnd type="none" w="med" len="med"/>
                    </a:lnR>
                    <a:lnT w="12700" cap="flat" cmpd="sng" algn="ctr">
                      <a:solidFill>
                        <a:srgbClr val="5C83B3"/>
                      </a:solidFill>
                      <a:prstDash val="solid"/>
                      <a:round/>
                      <a:headEnd type="none" w="med" len="med"/>
                      <a:tailEnd type="none" w="med" len="med"/>
                    </a:lnT>
                    <a:lnB w="12700" cap="flat" cmpd="sng" algn="ctr">
                      <a:solidFill>
                        <a:srgbClr val="5C83B3"/>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latinLnBrk="1"/>
                      <a:endParaRPr lang="ko-KR" altLang="en-US"/>
                    </a:p>
                  </a:txBody>
                  <a:tcPr/>
                </a:tc>
                <a:tc>
                  <a:txBody>
                    <a:bodyPr/>
                    <a:lstStyle/>
                    <a:p>
                      <a:pPr algn="ctr" latinLnBrk="1"/>
                      <a:r>
                        <a:rPr lang="en-US" altLang="ko-KR" sz="1400" dirty="0">
                          <a:solidFill>
                            <a:srgbClr val="4376AA"/>
                          </a:solidFill>
                          <a:latin typeface="Arial Narrow" panose="020B0606020202030204" pitchFamily="34" charset="0"/>
                          <a:ea typeface="+mj-ea"/>
                        </a:rPr>
                        <a:t>2000-3000</a:t>
                      </a:r>
                      <a:endParaRPr lang="ko-KR" altLang="en-US" sz="1400" dirty="0">
                        <a:solidFill>
                          <a:srgbClr val="4376AA"/>
                        </a:solidFill>
                        <a:latin typeface="Arial Narrow" panose="020B0606020202030204" pitchFamily="34" charset="0"/>
                        <a:ea typeface="+mj-ea"/>
                      </a:endParaRPr>
                    </a:p>
                  </a:txBody>
                  <a:tcPr anchor="ctr">
                    <a:lnL w="12700" cap="flat" cmpd="sng" algn="ctr">
                      <a:solidFill>
                        <a:srgbClr val="5C83B3"/>
                      </a:solidFill>
                      <a:prstDash val="solid"/>
                      <a:round/>
                      <a:headEnd type="none" w="med" len="med"/>
                      <a:tailEnd type="none" w="med" len="med"/>
                    </a:lnL>
                    <a:lnR w="12700" cap="flat" cmpd="sng" algn="ctr">
                      <a:solidFill>
                        <a:srgbClr val="5C83B3"/>
                      </a:solidFill>
                      <a:prstDash val="solid"/>
                      <a:round/>
                      <a:headEnd type="none" w="med" len="med"/>
                      <a:tailEnd type="none" w="med" len="med"/>
                    </a:lnR>
                    <a:lnT w="12700" cap="flat" cmpd="sng" algn="ctr">
                      <a:solidFill>
                        <a:srgbClr val="5C83B3"/>
                      </a:solidFill>
                      <a:prstDash val="solid"/>
                      <a:round/>
                      <a:headEnd type="none" w="med" len="med"/>
                      <a:tailEnd type="none" w="med" len="med"/>
                    </a:lnT>
                    <a:lnB w="12700" cap="flat" cmpd="sng" algn="ctr">
                      <a:solidFill>
                        <a:srgbClr val="5C83B3"/>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latinLnBrk="1"/>
                      <a:endParaRPr lang="ko-KR" altLang="en-US"/>
                    </a:p>
                  </a:txBody>
                  <a:tcPr/>
                </a:tc>
                <a:tc>
                  <a:txBody>
                    <a:bodyPr/>
                    <a:lstStyle/>
                    <a:p>
                      <a:pPr algn="ctr" latinLnBrk="1"/>
                      <a:r>
                        <a:rPr lang="en-US" altLang="ko-KR" sz="1400" dirty="0">
                          <a:solidFill>
                            <a:srgbClr val="775CA1"/>
                          </a:solidFill>
                          <a:latin typeface="Arial Narrow" panose="020B0606020202030204" pitchFamily="34" charset="0"/>
                          <a:ea typeface="+mj-ea"/>
                        </a:rPr>
                        <a:t>200-300</a:t>
                      </a:r>
                      <a:endParaRPr lang="ko-KR" altLang="en-US" sz="1400" dirty="0">
                        <a:solidFill>
                          <a:srgbClr val="775CA1"/>
                        </a:solidFill>
                        <a:latin typeface="Arial Narrow" panose="020B0606020202030204" pitchFamily="34" charset="0"/>
                        <a:ea typeface="+mj-ea"/>
                      </a:endParaRPr>
                    </a:p>
                  </a:txBody>
                  <a:tcPr anchor="ctr">
                    <a:lnL w="12700" cap="flat" cmpd="sng" algn="ctr">
                      <a:solidFill>
                        <a:srgbClr val="5C83B3"/>
                      </a:solidFill>
                      <a:prstDash val="solid"/>
                      <a:round/>
                      <a:headEnd type="none" w="med" len="med"/>
                      <a:tailEnd type="none" w="med" len="med"/>
                    </a:lnL>
                    <a:lnR w="12700" cap="flat" cmpd="sng" algn="ctr">
                      <a:solidFill>
                        <a:srgbClr val="5C83B3"/>
                      </a:solidFill>
                      <a:prstDash val="solid"/>
                      <a:round/>
                      <a:headEnd type="none" w="med" len="med"/>
                      <a:tailEnd type="none" w="med" len="med"/>
                    </a:lnR>
                    <a:lnT w="12700" cap="flat" cmpd="sng" algn="ctr">
                      <a:solidFill>
                        <a:srgbClr val="5C83B3"/>
                      </a:solidFill>
                      <a:prstDash val="solid"/>
                      <a:round/>
                      <a:headEnd type="none" w="med" len="med"/>
                      <a:tailEnd type="none" w="med" len="med"/>
                    </a:lnT>
                    <a:lnB w="12700" cap="flat" cmpd="sng" algn="ctr">
                      <a:solidFill>
                        <a:srgbClr val="5C83B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2170217"/>
                  </a:ext>
                </a:extLst>
              </a:tr>
            </a:tbl>
          </a:graphicData>
        </a:graphic>
      </p:graphicFrame>
    </p:spTree>
    <p:extLst>
      <p:ext uri="{BB962C8B-B14F-4D97-AF65-F5344CB8AC3E}">
        <p14:creationId xmlns:p14="http://schemas.microsoft.com/office/powerpoint/2010/main" val="97218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20BAC33B-9D95-4284-8E5B-9DF36107A1BD}"/>
              </a:ext>
            </a:extLst>
          </p:cNvPr>
          <p:cNvSpPr/>
          <p:nvPr/>
        </p:nvSpPr>
        <p:spPr>
          <a:xfrm>
            <a:off x="0" y="-2255"/>
            <a:ext cx="11737910" cy="592423"/>
          </a:xfrm>
          <a:custGeom>
            <a:avLst/>
            <a:gdLst>
              <a:gd name="connsiteX0" fmla="*/ 0 w 11538342"/>
              <a:gd name="connsiteY0" fmla="*/ 0 h 592423"/>
              <a:gd name="connsiteX1" fmla="*/ 11538342 w 11538342"/>
              <a:gd name="connsiteY1" fmla="*/ 0 h 592423"/>
              <a:gd name="connsiteX2" fmla="*/ 11538342 w 11538342"/>
              <a:gd name="connsiteY2" fmla="*/ 592423 h 592423"/>
              <a:gd name="connsiteX3" fmla="*/ 0 w 11538342"/>
              <a:gd name="connsiteY3" fmla="*/ 592423 h 592423"/>
              <a:gd name="connsiteX4" fmla="*/ 0 w 11538342"/>
              <a:gd name="connsiteY4" fmla="*/ 0 h 592423"/>
              <a:gd name="connsiteX0" fmla="*/ 0 w 11538342"/>
              <a:gd name="connsiteY0" fmla="*/ 0 h 592423"/>
              <a:gd name="connsiteX1" fmla="*/ 11118464 w 11538342"/>
              <a:gd name="connsiteY1" fmla="*/ 0 h 592423"/>
              <a:gd name="connsiteX2" fmla="*/ 11538342 w 11538342"/>
              <a:gd name="connsiteY2" fmla="*/ 592423 h 592423"/>
              <a:gd name="connsiteX3" fmla="*/ 0 w 11538342"/>
              <a:gd name="connsiteY3" fmla="*/ 592423 h 592423"/>
              <a:gd name="connsiteX4" fmla="*/ 0 w 11538342"/>
              <a:gd name="connsiteY4" fmla="*/ 0 h 592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8342" h="592423">
                <a:moveTo>
                  <a:pt x="0" y="0"/>
                </a:moveTo>
                <a:lnTo>
                  <a:pt x="11118464" y="0"/>
                </a:lnTo>
                <a:lnTo>
                  <a:pt x="11538342" y="592423"/>
                </a:lnTo>
                <a:lnTo>
                  <a:pt x="0" y="592423"/>
                </a:lnTo>
                <a:lnTo>
                  <a:pt x="0" y="0"/>
                </a:lnTo>
                <a:close/>
              </a:path>
            </a:pathLst>
          </a:custGeom>
          <a:solidFill>
            <a:srgbClr val="619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6" name="직선 연결선 25">
            <a:extLst>
              <a:ext uri="{FF2B5EF4-FFF2-40B4-BE49-F238E27FC236}">
                <a16:creationId xmlns:a16="http://schemas.microsoft.com/office/drawing/2014/main" id="{F49D3EE0-12E2-49AD-892F-5607212BB176}"/>
              </a:ext>
            </a:extLst>
          </p:cNvPr>
          <p:cNvCxnSpPr>
            <a:cxnSpLocks/>
          </p:cNvCxnSpPr>
          <p:nvPr/>
        </p:nvCxnSpPr>
        <p:spPr>
          <a:xfrm>
            <a:off x="0" y="6489700"/>
            <a:ext cx="12192000" cy="0"/>
          </a:xfrm>
          <a:prstGeom prst="line">
            <a:avLst/>
          </a:prstGeom>
          <a:ln w="3175">
            <a:solidFill>
              <a:srgbClr val="89ADD1"/>
            </a:solidFill>
          </a:ln>
        </p:spPr>
        <p:style>
          <a:lnRef idx="1">
            <a:schemeClr val="accent1"/>
          </a:lnRef>
          <a:fillRef idx="0">
            <a:schemeClr val="accent1"/>
          </a:fillRef>
          <a:effectRef idx="0">
            <a:schemeClr val="accent1"/>
          </a:effectRef>
          <a:fontRef idx="minor">
            <a:schemeClr val="tx1"/>
          </a:fontRef>
        </p:style>
      </p:cxnSp>
      <p:sp>
        <p:nvSpPr>
          <p:cNvPr id="27" name="이등변 삼각형 26">
            <a:extLst>
              <a:ext uri="{FF2B5EF4-FFF2-40B4-BE49-F238E27FC236}">
                <a16:creationId xmlns:a16="http://schemas.microsoft.com/office/drawing/2014/main" id="{69873213-BB65-4E8E-9299-6201853BFC61}"/>
              </a:ext>
            </a:extLst>
          </p:cNvPr>
          <p:cNvSpPr/>
          <p:nvPr/>
        </p:nvSpPr>
        <p:spPr>
          <a:xfrm>
            <a:off x="11259852" y="6391470"/>
            <a:ext cx="769506" cy="475868"/>
          </a:xfrm>
          <a:prstGeom prst="triangle">
            <a:avLst/>
          </a:prstGeom>
          <a:solidFill>
            <a:srgbClr val="325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TextBox 27">
            <a:extLst>
              <a:ext uri="{FF2B5EF4-FFF2-40B4-BE49-F238E27FC236}">
                <a16:creationId xmlns:a16="http://schemas.microsoft.com/office/drawing/2014/main" id="{75ECE458-3BA8-4931-BA6C-C9C1DFB9C9DB}"/>
              </a:ext>
            </a:extLst>
          </p:cNvPr>
          <p:cNvSpPr txBox="1"/>
          <p:nvPr/>
        </p:nvSpPr>
        <p:spPr>
          <a:xfrm>
            <a:off x="11369351" y="6582749"/>
            <a:ext cx="550506" cy="230832"/>
          </a:xfrm>
          <a:prstGeom prst="rect">
            <a:avLst/>
          </a:prstGeom>
          <a:noFill/>
        </p:spPr>
        <p:txBody>
          <a:bodyPr wrap="square" rtlCol="0">
            <a:spAutoFit/>
          </a:bodyPr>
          <a:lstStyle/>
          <a:p>
            <a:pPr algn="ctr"/>
            <a:fld id="{4D343F68-1D1A-44AE-AC1A-B7C2761D95B5}" type="slidenum">
              <a:rPr lang="ko-KR" altLang="en-US" sz="900" b="1" smtClean="0">
                <a:solidFill>
                  <a:schemeClr val="bg1"/>
                </a:solidFill>
                <a:latin typeface="나눔고딕" panose="020D0604000000000000" pitchFamily="50" charset="-127"/>
                <a:ea typeface="나눔고딕" panose="020D0604000000000000" pitchFamily="50" charset="-127"/>
              </a:rPr>
              <a:pPr algn="ctr"/>
              <a:t>6</a:t>
            </a:fld>
            <a:endParaRPr lang="ko-KR" altLang="en-US" sz="900" b="1" dirty="0">
              <a:solidFill>
                <a:schemeClr val="bg1"/>
              </a:solidFill>
              <a:latin typeface="나눔고딕" panose="020D0604000000000000" pitchFamily="50" charset="-127"/>
              <a:ea typeface="나눔고딕" panose="020D0604000000000000" pitchFamily="50" charset="-127"/>
            </a:endParaRPr>
          </a:p>
        </p:txBody>
      </p:sp>
      <p:sp>
        <p:nvSpPr>
          <p:cNvPr id="31" name="이등변 삼각형 30">
            <a:extLst>
              <a:ext uri="{FF2B5EF4-FFF2-40B4-BE49-F238E27FC236}">
                <a16:creationId xmlns:a16="http://schemas.microsoft.com/office/drawing/2014/main" id="{5EC449B8-40BA-490D-8729-9CA7E1C92431}"/>
              </a:ext>
            </a:extLst>
          </p:cNvPr>
          <p:cNvSpPr/>
          <p:nvPr/>
        </p:nvSpPr>
        <p:spPr>
          <a:xfrm>
            <a:off x="11064549" y="139958"/>
            <a:ext cx="789993" cy="450209"/>
          </a:xfrm>
          <a:prstGeom prst="triangle">
            <a:avLst/>
          </a:prstGeom>
          <a:solidFill>
            <a:srgbClr val="497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자유형: 도형 29">
            <a:extLst>
              <a:ext uri="{FF2B5EF4-FFF2-40B4-BE49-F238E27FC236}">
                <a16:creationId xmlns:a16="http://schemas.microsoft.com/office/drawing/2014/main" id="{6B7FFBA9-0DEA-4FFB-9518-1AB3959CCC2C}"/>
              </a:ext>
            </a:extLst>
          </p:cNvPr>
          <p:cNvSpPr/>
          <p:nvPr/>
        </p:nvSpPr>
        <p:spPr>
          <a:xfrm flipH="1" flipV="1">
            <a:off x="11178072" y="0"/>
            <a:ext cx="1013927" cy="590168"/>
          </a:xfrm>
          <a:custGeom>
            <a:avLst/>
            <a:gdLst>
              <a:gd name="connsiteX0" fmla="*/ 1282733 w 1282733"/>
              <a:gd name="connsiteY0" fmla="*/ 590168 h 590168"/>
              <a:gd name="connsiteX1" fmla="*/ 45754 w 1282733"/>
              <a:gd name="connsiteY1" fmla="*/ 590168 h 590168"/>
              <a:gd name="connsiteX2" fmla="*/ 0 w 1282733"/>
              <a:gd name="connsiteY2" fmla="*/ 589811 h 590168"/>
              <a:gd name="connsiteX3" fmla="*/ 0 w 1282733"/>
              <a:gd name="connsiteY3" fmla="*/ 0 h 590168"/>
              <a:gd name="connsiteX4" fmla="*/ 745964 w 1282733"/>
              <a:gd name="connsiteY4" fmla="*/ 0 h 590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33" h="590168">
                <a:moveTo>
                  <a:pt x="1282733" y="590168"/>
                </a:moveTo>
                <a:lnTo>
                  <a:pt x="45754" y="590168"/>
                </a:lnTo>
                <a:lnTo>
                  <a:pt x="0" y="589811"/>
                </a:lnTo>
                <a:lnTo>
                  <a:pt x="0" y="0"/>
                </a:lnTo>
                <a:lnTo>
                  <a:pt x="745964" y="0"/>
                </a:lnTo>
                <a:close/>
              </a:path>
            </a:pathLst>
          </a:custGeom>
          <a:solidFill>
            <a:srgbClr val="3F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2" name="그룹 41">
            <a:extLst>
              <a:ext uri="{FF2B5EF4-FFF2-40B4-BE49-F238E27FC236}">
                <a16:creationId xmlns:a16="http://schemas.microsoft.com/office/drawing/2014/main" id="{9FDCA61F-1E5A-498E-9064-47895C28D5AE}"/>
              </a:ext>
            </a:extLst>
          </p:cNvPr>
          <p:cNvGrpSpPr/>
          <p:nvPr/>
        </p:nvGrpSpPr>
        <p:grpSpPr>
          <a:xfrm>
            <a:off x="0" y="-208"/>
            <a:ext cx="1856792" cy="589487"/>
            <a:chOff x="0" y="-208"/>
            <a:chExt cx="2098040" cy="589487"/>
          </a:xfrm>
        </p:grpSpPr>
        <p:sp>
          <p:nvSpPr>
            <p:cNvPr id="41" name="이등변 삼각형 40">
              <a:extLst>
                <a:ext uri="{FF2B5EF4-FFF2-40B4-BE49-F238E27FC236}">
                  <a16:creationId xmlns:a16="http://schemas.microsoft.com/office/drawing/2014/main" id="{54A6B931-5BB7-491C-A347-FC382F40ADAC}"/>
                </a:ext>
              </a:extLst>
            </p:cNvPr>
            <p:cNvSpPr/>
            <p:nvPr/>
          </p:nvSpPr>
          <p:spPr>
            <a:xfrm flipV="1">
              <a:off x="0" y="-208"/>
              <a:ext cx="1663700" cy="586947"/>
            </a:xfrm>
            <a:prstGeom prst="triangle">
              <a:avLst>
                <a:gd name="adj" fmla="val 53884"/>
              </a:avLst>
            </a:prstGeom>
            <a:solidFill>
              <a:srgbClr val="427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이등변 삼각형 39">
              <a:extLst>
                <a:ext uri="{FF2B5EF4-FFF2-40B4-BE49-F238E27FC236}">
                  <a16:creationId xmlns:a16="http://schemas.microsoft.com/office/drawing/2014/main" id="{1EC1499A-A33B-4955-BF14-E09997A1AF74}"/>
                </a:ext>
              </a:extLst>
            </p:cNvPr>
            <p:cNvSpPr/>
            <p:nvPr/>
          </p:nvSpPr>
          <p:spPr>
            <a:xfrm>
              <a:off x="889000" y="0"/>
              <a:ext cx="1209040" cy="589279"/>
            </a:xfrm>
            <a:prstGeom prst="triangle">
              <a:avLst>
                <a:gd name="adj" fmla="val 63386"/>
              </a:avLst>
            </a:prstGeom>
            <a:solidFill>
              <a:srgbClr val="396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5" name="그룹 4">
            <a:extLst>
              <a:ext uri="{FF2B5EF4-FFF2-40B4-BE49-F238E27FC236}">
                <a16:creationId xmlns:a16="http://schemas.microsoft.com/office/drawing/2014/main" id="{16CCF784-2550-47D1-8C0D-136EF98B832D}"/>
              </a:ext>
            </a:extLst>
          </p:cNvPr>
          <p:cNvGrpSpPr/>
          <p:nvPr/>
        </p:nvGrpSpPr>
        <p:grpSpPr>
          <a:xfrm rot="5400000">
            <a:off x="-140414" y="142953"/>
            <a:ext cx="1176566" cy="895739"/>
            <a:chOff x="0" y="4954554"/>
            <a:chExt cx="4650540" cy="1903446"/>
          </a:xfrm>
          <a:effectLst>
            <a:outerShdw blurRad="50800" dist="38100" dir="2700000" algn="tl" rotWithShape="0">
              <a:prstClr val="black">
                <a:alpha val="40000"/>
              </a:prstClr>
            </a:outerShdw>
          </a:effectLst>
        </p:grpSpPr>
        <p:sp>
          <p:nvSpPr>
            <p:cNvPr id="2" name="자유형: 도형 1">
              <a:extLst>
                <a:ext uri="{FF2B5EF4-FFF2-40B4-BE49-F238E27FC236}">
                  <a16:creationId xmlns:a16="http://schemas.microsoft.com/office/drawing/2014/main" id="{79F47519-C0CC-42D3-BC73-522A201FD958}"/>
                </a:ext>
              </a:extLst>
            </p:cNvPr>
            <p:cNvSpPr/>
            <p:nvPr/>
          </p:nvSpPr>
          <p:spPr>
            <a:xfrm>
              <a:off x="6260" y="4954554"/>
              <a:ext cx="2322140" cy="1903445"/>
            </a:xfrm>
            <a:custGeom>
              <a:avLst/>
              <a:gdLst>
                <a:gd name="connsiteX0" fmla="*/ 1080000 w 1082351"/>
                <a:gd name="connsiteY0" fmla="*/ 0 h 2006081"/>
                <a:gd name="connsiteX1" fmla="*/ 1082351 w 1082351"/>
                <a:gd name="connsiteY1" fmla="*/ 4367 h 2006081"/>
                <a:gd name="connsiteX2" fmla="*/ 1082351 w 1082351"/>
                <a:gd name="connsiteY2" fmla="*/ 2006081 h 2006081"/>
                <a:gd name="connsiteX3" fmla="*/ 0 w 1082351"/>
                <a:gd name="connsiteY3" fmla="*/ 2006081 h 2006081"/>
              </a:gdLst>
              <a:ahLst/>
              <a:cxnLst>
                <a:cxn ang="0">
                  <a:pos x="connsiteX0" y="connsiteY0"/>
                </a:cxn>
                <a:cxn ang="0">
                  <a:pos x="connsiteX1" y="connsiteY1"/>
                </a:cxn>
                <a:cxn ang="0">
                  <a:pos x="connsiteX2" y="connsiteY2"/>
                </a:cxn>
                <a:cxn ang="0">
                  <a:pos x="connsiteX3" y="connsiteY3"/>
                </a:cxn>
              </a:cxnLst>
              <a:rect l="l" t="t" r="r" b="b"/>
              <a:pathLst>
                <a:path w="1082351" h="2006081">
                  <a:moveTo>
                    <a:pt x="1080000" y="0"/>
                  </a:moveTo>
                  <a:lnTo>
                    <a:pt x="1082351" y="4367"/>
                  </a:lnTo>
                  <a:lnTo>
                    <a:pt x="1082351" y="2006081"/>
                  </a:lnTo>
                  <a:lnTo>
                    <a:pt x="0" y="2006081"/>
                  </a:lnTo>
                  <a:close/>
                </a:path>
              </a:pathLst>
            </a:custGeom>
            <a:solidFill>
              <a:srgbClr val="5389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 name="자유형: 도형 2">
              <a:extLst>
                <a:ext uri="{FF2B5EF4-FFF2-40B4-BE49-F238E27FC236}">
                  <a16:creationId xmlns:a16="http://schemas.microsoft.com/office/drawing/2014/main" id="{F1B91DD1-1BF9-4906-BD04-5F0A3FB571CF}"/>
                </a:ext>
              </a:extLst>
            </p:cNvPr>
            <p:cNvSpPr/>
            <p:nvPr/>
          </p:nvSpPr>
          <p:spPr>
            <a:xfrm flipH="1">
              <a:off x="2328400" y="4954554"/>
              <a:ext cx="2322140" cy="1903445"/>
            </a:xfrm>
            <a:custGeom>
              <a:avLst/>
              <a:gdLst>
                <a:gd name="connsiteX0" fmla="*/ 1080000 w 1082351"/>
                <a:gd name="connsiteY0" fmla="*/ 0 h 2006081"/>
                <a:gd name="connsiteX1" fmla="*/ 1082351 w 1082351"/>
                <a:gd name="connsiteY1" fmla="*/ 4367 h 2006081"/>
                <a:gd name="connsiteX2" fmla="*/ 1082351 w 1082351"/>
                <a:gd name="connsiteY2" fmla="*/ 2006081 h 2006081"/>
                <a:gd name="connsiteX3" fmla="*/ 0 w 1082351"/>
                <a:gd name="connsiteY3" fmla="*/ 2006081 h 2006081"/>
              </a:gdLst>
              <a:ahLst/>
              <a:cxnLst>
                <a:cxn ang="0">
                  <a:pos x="connsiteX0" y="connsiteY0"/>
                </a:cxn>
                <a:cxn ang="0">
                  <a:pos x="connsiteX1" y="connsiteY1"/>
                </a:cxn>
                <a:cxn ang="0">
                  <a:pos x="connsiteX2" y="connsiteY2"/>
                </a:cxn>
                <a:cxn ang="0">
                  <a:pos x="connsiteX3" y="connsiteY3"/>
                </a:cxn>
              </a:cxnLst>
              <a:rect l="l" t="t" r="r" b="b"/>
              <a:pathLst>
                <a:path w="1082351" h="2006081">
                  <a:moveTo>
                    <a:pt x="1080000" y="0"/>
                  </a:moveTo>
                  <a:lnTo>
                    <a:pt x="1082351" y="4367"/>
                  </a:lnTo>
                  <a:lnTo>
                    <a:pt x="1082351" y="2006081"/>
                  </a:lnTo>
                  <a:lnTo>
                    <a:pt x="0" y="2006081"/>
                  </a:lnTo>
                  <a:close/>
                </a:path>
              </a:pathLst>
            </a:custGeom>
            <a:solidFill>
              <a:srgbClr val="3A62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4" name="이등변 삼각형 3">
              <a:extLst>
                <a:ext uri="{FF2B5EF4-FFF2-40B4-BE49-F238E27FC236}">
                  <a16:creationId xmlns:a16="http://schemas.microsoft.com/office/drawing/2014/main" id="{31CE2142-0977-4DB5-948B-EF5423F39F8E}"/>
                </a:ext>
              </a:extLst>
            </p:cNvPr>
            <p:cNvSpPr/>
            <p:nvPr/>
          </p:nvSpPr>
          <p:spPr>
            <a:xfrm>
              <a:off x="0" y="6448184"/>
              <a:ext cx="4650539" cy="409816"/>
            </a:xfrm>
            <a:prstGeom prst="triangle">
              <a:avLst>
                <a:gd name="adj" fmla="val 50109"/>
              </a:avLst>
            </a:prstGeom>
            <a:solidFill>
              <a:srgbClr val="4455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grpSp>
      <p:sp>
        <p:nvSpPr>
          <p:cNvPr id="15" name="TextBox 14">
            <a:extLst>
              <a:ext uri="{FF2B5EF4-FFF2-40B4-BE49-F238E27FC236}">
                <a16:creationId xmlns:a16="http://schemas.microsoft.com/office/drawing/2014/main" id="{6A52CD16-1B37-42E7-9F06-8DA6C7E93F24}"/>
              </a:ext>
            </a:extLst>
          </p:cNvPr>
          <p:cNvSpPr txBox="1"/>
          <p:nvPr/>
        </p:nvSpPr>
        <p:spPr>
          <a:xfrm>
            <a:off x="814224" y="-55803"/>
            <a:ext cx="8826931" cy="646331"/>
          </a:xfrm>
          <a:prstGeom prst="rect">
            <a:avLst/>
          </a:prstGeom>
          <a:noFill/>
        </p:spPr>
        <p:txBody>
          <a:bodyPr wrap="square" rtlCol="0">
            <a:spAutoFit/>
          </a:bodyPr>
          <a:lstStyle/>
          <a:p>
            <a:r>
              <a:rPr lang="en-US" altLang="ko-KR" sz="3600" dirty="0">
                <a:solidFill>
                  <a:schemeClr val="bg1"/>
                </a:solidFill>
                <a:effectLst>
                  <a:outerShdw blurRad="50800" dist="38100" dir="2700000" algn="tl" rotWithShape="0">
                    <a:prstClr val="black">
                      <a:alpha val="40000"/>
                    </a:prstClr>
                  </a:outerShdw>
                </a:effectLst>
                <a:latin typeface="+mj-lt"/>
                <a:ea typeface="나눔고딕 ExtraBold" panose="020D0904000000000000" pitchFamily="50" charset="-127"/>
              </a:rPr>
              <a:t>How we do sale national wide</a:t>
            </a:r>
            <a:endParaRPr lang="ko-KR" altLang="en-US" sz="3600" dirty="0">
              <a:solidFill>
                <a:schemeClr val="bg1"/>
              </a:solidFill>
              <a:effectLst>
                <a:outerShdw blurRad="50800" dist="38100" dir="2700000" algn="tl" rotWithShape="0">
                  <a:prstClr val="black">
                    <a:alpha val="40000"/>
                  </a:prstClr>
                </a:outerShdw>
              </a:effectLst>
              <a:latin typeface="+mj-lt"/>
              <a:ea typeface="나눔고딕 ExtraBold" panose="020D0904000000000000" pitchFamily="50" charset="-127"/>
            </a:endParaRPr>
          </a:p>
        </p:txBody>
      </p:sp>
      <p:grpSp>
        <p:nvGrpSpPr>
          <p:cNvPr id="184" name="그룹 183">
            <a:extLst>
              <a:ext uri="{FF2B5EF4-FFF2-40B4-BE49-F238E27FC236}">
                <a16:creationId xmlns:a16="http://schemas.microsoft.com/office/drawing/2014/main" id="{0957285B-6B1B-4170-BFA3-DD7A08D6283F}"/>
              </a:ext>
            </a:extLst>
          </p:cNvPr>
          <p:cNvGrpSpPr/>
          <p:nvPr/>
        </p:nvGrpSpPr>
        <p:grpSpPr>
          <a:xfrm>
            <a:off x="6457698" y="733890"/>
            <a:ext cx="5747380" cy="5755810"/>
            <a:chOff x="6579345" y="600235"/>
            <a:chExt cx="5747380" cy="5804731"/>
          </a:xfrm>
        </p:grpSpPr>
        <p:pic>
          <p:nvPicPr>
            <p:cNvPr id="8" name="그림 7">
              <a:extLst>
                <a:ext uri="{FF2B5EF4-FFF2-40B4-BE49-F238E27FC236}">
                  <a16:creationId xmlns:a16="http://schemas.microsoft.com/office/drawing/2014/main" id="{245D6ACA-21B0-4E28-9EA5-DB53628CA5D8}"/>
                </a:ext>
              </a:extLst>
            </p:cNvPr>
            <p:cNvPicPr>
              <a:picLocks noChangeAspect="1"/>
            </p:cNvPicPr>
            <p:nvPr/>
          </p:nvPicPr>
          <p:blipFill rotWithShape="1">
            <a:blip r:embed="rId2">
              <a:extLst>
                <a:ext uri="{28A0092B-C50C-407E-A947-70E740481C1C}">
                  <a14:useLocalDpi xmlns:a14="http://schemas.microsoft.com/office/drawing/2010/main" val="0"/>
                </a:ext>
              </a:extLst>
            </a:blip>
            <a:srcRect t="1347" b="9434"/>
            <a:stretch/>
          </p:blipFill>
          <p:spPr>
            <a:xfrm>
              <a:off x="6579345" y="600235"/>
              <a:ext cx="5747380" cy="5804731"/>
            </a:xfrm>
            <a:prstGeom prst="rect">
              <a:avLst/>
            </a:prstGeom>
          </p:spPr>
        </p:pic>
        <p:sp>
          <p:nvSpPr>
            <p:cNvPr id="18" name="타원 17">
              <a:extLst>
                <a:ext uri="{FF2B5EF4-FFF2-40B4-BE49-F238E27FC236}">
                  <a16:creationId xmlns:a16="http://schemas.microsoft.com/office/drawing/2014/main" id="{D36FC539-2F60-470B-A953-E1F66E5E8E0F}"/>
                </a:ext>
              </a:extLst>
            </p:cNvPr>
            <p:cNvSpPr/>
            <p:nvPr/>
          </p:nvSpPr>
          <p:spPr>
            <a:xfrm rot="235673">
              <a:off x="7974453" y="1703574"/>
              <a:ext cx="125584" cy="11354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9" name="타원 18">
              <a:extLst>
                <a:ext uri="{FF2B5EF4-FFF2-40B4-BE49-F238E27FC236}">
                  <a16:creationId xmlns:a16="http://schemas.microsoft.com/office/drawing/2014/main" id="{BD0D6200-A1AA-4435-8D07-2873B096817A}"/>
                </a:ext>
              </a:extLst>
            </p:cNvPr>
            <p:cNvSpPr/>
            <p:nvPr/>
          </p:nvSpPr>
          <p:spPr>
            <a:xfrm rot="235673">
              <a:off x="9692101" y="1628019"/>
              <a:ext cx="125584" cy="11354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20" name="타원 19">
              <a:extLst>
                <a:ext uri="{FF2B5EF4-FFF2-40B4-BE49-F238E27FC236}">
                  <a16:creationId xmlns:a16="http://schemas.microsoft.com/office/drawing/2014/main" id="{6B9799CA-B524-4284-A190-1C7505C4972D}"/>
                </a:ext>
              </a:extLst>
            </p:cNvPr>
            <p:cNvSpPr/>
            <p:nvPr/>
          </p:nvSpPr>
          <p:spPr>
            <a:xfrm rot="235673">
              <a:off x="8663174" y="2968468"/>
              <a:ext cx="125584" cy="11354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21" name="타원 20">
              <a:extLst>
                <a:ext uri="{FF2B5EF4-FFF2-40B4-BE49-F238E27FC236}">
                  <a16:creationId xmlns:a16="http://schemas.microsoft.com/office/drawing/2014/main" id="{7755FA29-69B3-4BD1-8C88-89D0A6F831A3}"/>
                </a:ext>
              </a:extLst>
            </p:cNvPr>
            <p:cNvSpPr/>
            <p:nvPr/>
          </p:nvSpPr>
          <p:spPr>
            <a:xfrm rot="235673">
              <a:off x="9832104" y="4184105"/>
              <a:ext cx="125584" cy="11354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22" name="타원 21">
              <a:extLst>
                <a:ext uri="{FF2B5EF4-FFF2-40B4-BE49-F238E27FC236}">
                  <a16:creationId xmlns:a16="http://schemas.microsoft.com/office/drawing/2014/main" id="{8E963633-A144-4D86-8C81-DCC58F47A9A8}"/>
                </a:ext>
              </a:extLst>
            </p:cNvPr>
            <p:cNvSpPr/>
            <p:nvPr/>
          </p:nvSpPr>
          <p:spPr>
            <a:xfrm rot="235673">
              <a:off x="8244928" y="4132118"/>
              <a:ext cx="125584" cy="11354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23" name="타원 22">
              <a:extLst>
                <a:ext uri="{FF2B5EF4-FFF2-40B4-BE49-F238E27FC236}">
                  <a16:creationId xmlns:a16="http://schemas.microsoft.com/office/drawing/2014/main" id="{97F21AF4-30EA-4006-BF3D-A9ACE632DA73}"/>
                </a:ext>
              </a:extLst>
            </p:cNvPr>
            <p:cNvSpPr/>
            <p:nvPr/>
          </p:nvSpPr>
          <p:spPr>
            <a:xfrm rot="235673">
              <a:off x="10290002" y="5055367"/>
              <a:ext cx="125584" cy="11354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24" name="타원 23">
              <a:extLst>
                <a:ext uri="{FF2B5EF4-FFF2-40B4-BE49-F238E27FC236}">
                  <a16:creationId xmlns:a16="http://schemas.microsoft.com/office/drawing/2014/main" id="{8F9D0EBE-DC4E-49B3-815B-EEDC8FE46EB4}"/>
                </a:ext>
              </a:extLst>
            </p:cNvPr>
            <p:cNvSpPr/>
            <p:nvPr/>
          </p:nvSpPr>
          <p:spPr>
            <a:xfrm rot="235673">
              <a:off x="7891128" y="5008652"/>
              <a:ext cx="125584" cy="11354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cxnSp>
          <p:nvCxnSpPr>
            <p:cNvPr id="25" name="직선 화살표 연결선 24">
              <a:extLst>
                <a:ext uri="{FF2B5EF4-FFF2-40B4-BE49-F238E27FC236}">
                  <a16:creationId xmlns:a16="http://schemas.microsoft.com/office/drawing/2014/main" id="{427DC989-BDAD-442B-AAE5-FD485AEDE44C}"/>
                </a:ext>
              </a:extLst>
            </p:cNvPr>
            <p:cNvCxnSpPr>
              <a:stCxn id="44" idx="2"/>
              <a:endCxn id="18" idx="6"/>
            </p:cNvCxnSpPr>
            <p:nvPr/>
          </p:nvCxnSpPr>
          <p:spPr>
            <a:xfrm flipH="1" flipV="1">
              <a:off x="8099890" y="1764684"/>
              <a:ext cx="206111" cy="287371"/>
            </a:xfrm>
            <a:prstGeom prst="straightConnector1">
              <a:avLst/>
            </a:prstGeom>
            <a:ln w="95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직선 화살표 연결선 28">
              <a:extLst>
                <a:ext uri="{FF2B5EF4-FFF2-40B4-BE49-F238E27FC236}">
                  <a16:creationId xmlns:a16="http://schemas.microsoft.com/office/drawing/2014/main" id="{4ED8CD98-B9A6-4117-B8D3-2435F99EA7E8}"/>
                </a:ext>
              </a:extLst>
            </p:cNvPr>
            <p:cNvCxnSpPr>
              <a:endCxn id="19" idx="3"/>
            </p:cNvCxnSpPr>
            <p:nvPr/>
          </p:nvCxnSpPr>
          <p:spPr>
            <a:xfrm rot="235673" flipV="1">
              <a:off x="8382740" y="1676361"/>
              <a:ext cx="1313290" cy="390046"/>
            </a:xfrm>
            <a:prstGeom prst="straightConnector1">
              <a:avLst/>
            </a:prstGeom>
            <a:ln w="95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직선 화살표 연결선 31">
              <a:extLst>
                <a:ext uri="{FF2B5EF4-FFF2-40B4-BE49-F238E27FC236}">
                  <a16:creationId xmlns:a16="http://schemas.microsoft.com/office/drawing/2014/main" id="{BFBBD739-DA84-43F9-8979-57A0B860C589}"/>
                </a:ext>
              </a:extLst>
            </p:cNvPr>
            <p:cNvCxnSpPr>
              <a:cxnSpLocks/>
            </p:cNvCxnSpPr>
            <p:nvPr/>
          </p:nvCxnSpPr>
          <p:spPr>
            <a:xfrm flipH="1">
              <a:off x="8330486" y="2138693"/>
              <a:ext cx="38182" cy="1991360"/>
            </a:xfrm>
            <a:prstGeom prst="straightConnector1">
              <a:avLst/>
            </a:prstGeom>
            <a:ln w="95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3" name="타원 32">
              <a:extLst>
                <a:ext uri="{FF2B5EF4-FFF2-40B4-BE49-F238E27FC236}">
                  <a16:creationId xmlns:a16="http://schemas.microsoft.com/office/drawing/2014/main" id="{E6ABD41B-0095-4F67-8CCF-0DC8648383CF}"/>
                </a:ext>
              </a:extLst>
            </p:cNvPr>
            <p:cNvSpPr/>
            <p:nvPr/>
          </p:nvSpPr>
          <p:spPr>
            <a:xfrm rot="235673">
              <a:off x="8446989" y="1428715"/>
              <a:ext cx="125584" cy="11354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34" name="타원 33">
              <a:extLst>
                <a:ext uri="{FF2B5EF4-FFF2-40B4-BE49-F238E27FC236}">
                  <a16:creationId xmlns:a16="http://schemas.microsoft.com/office/drawing/2014/main" id="{B7CD90A7-60DE-4C61-BC77-E68ADD3C89F1}"/>
                </a:ext>
              </a:extLst>
            </p:cNvPr>
            <p:cNvSpPr/>
            <p:nvPr/>
          </p:nvSpPr>
          <p:spPr>
            <a:xfrm rot="235673">
              <a:off x="8845455" y="2042059"/>
              <a:ext cx="125584" cy="113545"/>
            </a:xfrm>
            <a:prstGeom prst="ellipse">
              <a:avLst/>
            </a:pr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cxnSp>
          <p:nvCxnSpPr>
            <p:cNvPr id="35" name="직선 화살표 연결선 34">
              <a:extLst>
                <a:ext uri="{FF2B5EF4-FFF2-40B4-BE49-F238E27FC236}">
                  <a16:creationId xmlns:a16="http://schemas.microsoft.com/office/drawing/2014/main" id="{E6B1D24C-7174-449C-AD1F-1B400C65700C}"/>
                </a:ext>
              </a:extLst>
            </p:cNvPr>
            <p:cNvCxnSpPr>
              <a:cxnSpLocks/>
            </p:cNvCxnSpPr>
            <p:nvPr/>
          </p:nvCxnSpPr>
          <p:spPr>
            <a:xfrm flipH="1">
              <a:off x="7950353" y="2189377"/>
              <a:ext cx="435522" cy="2826268"/>
            </a:xfrm>
            <a:prstGeom prst="straightConnector1">
              <a:avLst/>
            </a:prstGeom>
            <a:ln w="95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직선 화살표 연결선 35">
              <a:extLst>
                <a:ext uri="{FF2B5EF4-FFF2-40B4-BE49-F238E27FC236}">
                  <a16:creationId xmlns:a16="http://schemas.microsoft.com/office/drawing/2014/main" id="{0248D945-27B6-4F14-9ACC-AD2A8A9E31C7}"/>
                </a:ext>
              </a:extLst>
            </p:cNvPr>
            <p:cNvCxnSpPr/>
            <p:nvPr/>
          </p:nvCxnSpPr>
          <p:spPr>
            <a:xfrm rot="235673">
              <a:off x="8315444" y="1994876"/>
              <a:ext cx="415670" cy="965131"/>
            </a:xfrm>
            <a:prstGeom prst="straightConnector1">
              <a:avLst/>
            </a:prstGeom>
            <a:ln w="95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직선 화살표 연결선 36">
              <a:extLst>
                <a:ext uri="{FF2B5EF4-FFF2-40B4-BE49-F238E27FC236}">
                  <a16:creationId xmlns:a16="http://schemas.microsoft.com/office/drawing/2014/main" id="{4E019B2A-29EC-4CEE-B4DE-98942347F85F}"/>
                </a:ext>
              </a:extLst>
            </p:cNvPr>
            <p:cNvCxnSpPr>
              <a:cxnSpLocks/>
              <a:stCxn id="44" idx="1"/>
              <a:endCxn id="23" idx="1"/>
            </p:cNvCxnSpPr>
            <p:nvPr/>
          </p:nvCxnSpPr>
          <p:spPr>
            <a:xfrm>
              <a:off x="8348051" y="1977768"/>
              <a:ext cx="1963173" cy="3091254"/>
            </a:xfrm>
            <a:prstGeom prst="straightConnector1">
              <a:avLst/>
            </a:prstGeom>
            <a:ln w="95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직선 화살표 연결선 37">
              <a:extLst>
                <a:ext uri="{FF2B5EF4-FFF2-40B4-BE49-F238E27FC236}">
                  <a16:creationId xmlns:a16="http://schemas.microsoft.com/office/drawing/2014/main" id="{7A1F7A41-EE9D-4E2D-85C1-CC191B74BF56}"/>
                </a:ext>
              </a:extLst>
            </p:cNvPr>
            <p:cNvCxnSpPr>
              <a:stCxn id="44" idx="5"/>
              <a:endCxn id="21" idx="1"/>
            </p:cNvCxnSpPr>
            <p:nvPr/>
          </p:nvCxnSpPr>
          <p:spPr>
            <a:xfrm>
              <a:off x="8515359" y="2143750"/>
              <a:ext cx="1337967" cy="2054010"/>
            </a:xfrm>
            <a:prstGeom prst="straightConnector1">
              <a:avLst/>
            </a:prstGeom>
            <a:ln w="95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직선 화살표 연결선 38">
              <a:extLst>
                <a:ext uri="{FF2B5EF4-FFF2-40B4-BE49-F238E27FC236}">
                  <a16:creationId xmlns:a16="http://schemas.microsoft.com/office/drawing/2014/main" id="{9B65BCE2-361E-4BC2-9665-F31182DF0722}"/>
                </a:ext>
              </a:extLst>
            </p:cNvPr>
            <p:cNvCxnSpPr>
              <a:stCxn id="44" idx="0"/>
            </p:cNvCxnSpPr>
            <p:nvPr/>
          </p:nvCxnSpPr>
          <p:spPr>
            <a:xfrm flipV="1">
              <a:off x="8439103" y="1542149"/>
              <a:ext cx="66670" cy="409948"/>
            </a:xfrm>
            <a:prstGeom prst="straightConnector1">
              <a:avLst/>
            </a:prstGeom>
            <a:ln w="95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직선 화살표 연결선 42">
              <a:extLst>
                <a:ext uri="{FF2B5EF4-FFF2-40B4-BE49-F238E27FC236}">
                  <a16:creationId xmlns:a16="http://schemas.microsoft.com/office/drawing/2014/main" id="{A02C6948-58EA-41BB-9EB7-799857404837}"/>
                </a:ext>
              </a:extLst>
            </p:cNvPr>
            <p:cNvCxnSpPr>
              <a:stCxn id="44" idx="6"/>
              <a:endCxn id="34" idx="1"/>
            </p:cNvCxnSpPr>
            <p:nvPr/>
          </p:nvCxnSpPr>
          <p:spPr>
            <a:xfrm flipV="1">
              <a:off x="8557409" y="2055714"/>
              <a:ext cx="309268" cy="13749"/>
            </a:xfrm>
            <a:prstGeom prst="straightConnector1">
              <a:avLst/>
            </a:prstGeom>
            <a:ln w="95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4" name="타원 43">
              <a:extLst>
                <a:ext uri="{FF2B5EF4-FFF2-40B4-BE49-F238E27FC236}">
                  <a16:creationId xmlns:a16="http://schemas.microsoft.com/office/drawing/2014/main" id="{DB23B411-8864-4D35-BDD3-B51F2940826D}"/>
                </a:ext>
              </a:extLst>
            </p:cNvPr>
            <p:cNvSpPr/>
            <p:nvPr/>
          </p:nvSpPr>
          <p:spPr>
            <a:xfrm rot="235673">
              <a:off x="8305705" y="1951841"/>
              <a:ext cx="252000" cy="2178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45" name="타원 44">
              <a:extLst>
                <a:ext uri="{FF2B5EF4-FFF2-40B4-BE49-F238E27FC236}">
                  <a16:creationId xmlns:a16="http://schemas.microsoft.com/office/drawing/2014/main" id="{6EF2825E-E0DF-4A11-9BCA-C8A7E76A888A}"/>
                </a:ext>
              </a:extLst>
            </p:cNvPr>
            <p:cNvSpPr/>
            <p:nvPr/>
          </p:nvSpPr>
          <p:spPr>
            <a:xfrm rot="235673">
              <a:off x="8764384" y="1389453"/>
              <a:ext cx="125584" cy="11354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cxnSp>
          <p:nvCxnSpPr>
            <p:cNvPr id="46" name="직선 화살표 연결선 45">
              <a:extLst>
                <a:ext uri="{FF2B5EF4-FFF2-40B4-BE49-F238E27FC236}">
                  <a16:creationId xmlns:a16="http://schemas.microsoft.com/office/drawing/2014/main" id="{B116590D-C4AB-4321-9C0C-033C3BC448FE}"/>
                </a:ext>
              </a:extLst>
            </p:cNvPr>
            <p:cNvCxnSpPr>
              <a:stCxn id="44" idx="7"/>
            </p:cNvCxnSpPr>
            <p:nvPr/>
          </p:nvCxnSpPr>
          <p:spPr>
            <a:xfrm flipV="1">
              <a:off x="8525822" y="1502770"/>
              <a:ext cx="234394" cy="487307"/>
            </a:xfrm>
            <a:prstGeom prst="straightConnector1">
              <a:avLst/>
            </a:prstGeom>
            <a:ln w="95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7" name="타원 46">
              <a:extLst>
                <a:ext uri="{FF2B5EF4-FFF2-40B4-BE49-F238E27FC236}">
                  <a16:creationId xmlns:a16="http://schemas.microsoft.com/office/drawing/2014/main" id="{12B5F8F7-479C-4987-99DF-FFC0617EAE38}"/>
                </a:ext>
              </a:extLst>
            </p:cNvPr>
            <p:cNvSpPr/>
            <p:nvPr/>
          </p:nvSpPr>
          <p:spPr>
            <a:xfrm rot="235673">
              <a:off x="10560620" y="4610732"/>
              <a:ext cx="125584" cy="11354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cxnSp>
          <p:nvCxnSpPr>
            <p:cNvPr id="48" name="직선 화살표 연결선 47">
              <a:extLst>
                <a:ext uri="{FF2B5EF4-FFF2-40B4-BE49-F238E27FC236}">
                  <a16:creationId xmlns:a16="http://schemas.microsoft.com/office/drawing/2014/main" id="{977A4A04-55E3-4D8C-B6D3-B2DF46E2C506}"/>
                </a:ext>
              </a:extLst>
            </p:cNvPr>
            <p:cNvCxnSpPr>
              <a:cxnSpLocks/>
              <a:endCxn id="47" idx="1"/>
            </p:cNvCxnSpPr>
            <p:nvPr/>
          </p:nvCxnSpPr>
          <p:spPr>
            <a:xfrm>
              <a:off x="8525822" y="2148048"/>
              <a:ext cx="2056020" cy="2476339"/>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9" name="타원 48">
              <a:extLst>
                <a:ext uri="{FF2B5EF4-FFF2-40B4-BE49-F238E27FC236}">
                  <a16:creationId xmlns:a16="http://schemas.microsoft.com/office/drawing/2014/main" id="{2FA1DCC3-24D6-4D65-AFE2-D35141CC80DF}"/>
                </a:ext>
              </a:extLst>
            </p:cNvPr>
            <p:cNvSpPr/>
            <p:nvPr/>
          </p:nvSpPr>
          <p:spPr>
            <a:xfrm rot="235673">
              <a:off x="9288303" y="4739593"/>
              <a:ext cx="125584" cy="11354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cxnSp>
          <p:nvCxnSpPr>
            <p:cNvPr id="50" name="직선 화살표 연결선 49">
              <a:extLst>
                <a:ext uri="{FF2B5EF4-FFF2-40B4-BE49-F238E27FC236}">
                  <a16:creationId xmlns:a16="http://schemas.microsoft.com/office/drawing/2014/main" id="{86E750C9-9350-4A9F-8FE5-EC3906419233}"/>
                </a:ext>
              </a:extLst>
            </p:cNvPr>
            <p:cNvCxnSpPr>
              <a:stCxn id="44" idx="5"/>
              <a:endCxn id="49" idx="1"/>
            </p:cNvCxnSpPr>
            <p:nvPr/>
          </p:nvCxnSpPr>
          <p:spPr>
            <a:xfrm>
              <a:off x="8515359" y="2143750"/>
              <a:ext cx="794166" cy="2609497"/>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1" name="타원 50">
              <a:extLst>
                <a:ext uri="{FF2B5EF4-FFF2-40B4-BE49-F238E27FC236}">
                  <a16:creationId xmlns:a16="http://schemas.microsoft.com/office/drawing/2014/main" id="{747DCB5A-1661-45BE-B564-7F5552D0D84F}"/>
                </a:ext>
              </a:extLst>
            </p:cNvPr>
            <p:cNvSpPr/>
            <p:nvPr/>
          </p:nvSpPr>
          <p:spPr>
            <a:xfrm rot="235673">
              <a:off x="7604401" y="5242129"/>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52" name="타원 51">
              <a:extLst>
                <a:ext uri="{FF2B5EF4-FFF2-40B4-BE49-F238E27FC236}">
                  <a16:creationId xmlns:a16="http://schemas.microsoft.com/office/drawing/2014/main" id="{8F9CD2BE-C339-4722-B434-9B6394CB2CB9}"/>
                </a:ext>
              </a:extLst>
            </p:cNvPr>
            <p:cNvSpPr/>
            <p:nvPr/>
          </p:nvSpPr>
          <p:spPr>
            <a:xfrm rot="235673">
              <a:off x="7606549" y="4982027"/>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53" name="타원 52">
              <a:extLst>
                <a:ext uri="{FF2B5EF4-FFF2-40B4-BE49-F238E27FC236}">
                  <a16:creationId xmlns:a16="http://schemas.microsoft.com/office/drawing/2014/main" id="{F0575FC7-85FE-48AA-BBCE-CC54BB3FA9C4}"/>
                </a:ext>
              </a:extLst>
            </p:cNvPr>
            <p:cNvSpPr/>
            <p:nvPr/>
          </p:nvSpPr>
          <p:spPr>
            <a:xfrm rot="235673">
              <a:off x="8572970" y="4356354"/>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54" name="타원 53">
              <a:extLst>
                <a:ext uri="{FF2B5EF4-FFF2-40B4-BE49-F238E27FC236}">
                  <a16:creationId xmlns:a16="http://schemas.microsoft.com/office/drawing/2014/main" id="{A4E55EB9-B181-45A6-9676-92072E749C96}"/>
                </a:ext>
              </a:extLst>
            </p:cNvPr>
            <p:cNvSpPr/>
            <p:nvPr/>
          </p:nvSpPr>
          <p:spPr>
            <a:xfrm rot="235673">
              <a:off x="8553080" y="4045714"/>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55" name="타원 54">
              <a:extLst>
                <a:ext uri="{FF2B5EF4-FFF2-40B4-BE49-F238E27FC236}">
                  <a16:creationId xmlns:a16="http://schemas.microsoft.com/office/drawing/2014/main" id="{B57F3228-A5DA-4C19-8A14-23D7151B4D3F}"/>
                </a:ext>
              </a:extLst>
            </p:cNvPr>
            <p:cNvSpPr/>
            <p:nvPr/>
          </p:nvSpPr>
          <p:spPr>
            <a:xfrm rot="235673">
              <a:off x="8883967" y="4917064"/>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56" name="타원 55">
              <a:extLst>
                <a:ext uri="{FF2B5EF4-FFF2-40B4-BE49-F238E27FC236}">
                  <a16:creationId xmlns:a16="http://schemas.microsoft.com/office/drawing/2014/main" id="{D0134261-D0DF-4EC4-B531-364E3FDBE905}"/>
                </a:ext>
              </a:extLst>
            </p:cNvPr>
            <p:cNvSpPr/>
            <p:nvPr/>
          </p:nvSpPr>
          <p:spPr>
            <a:xfrm rot="235673">
              <a:off x="8404696" y="4776860"/>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57" name="타원 56">
              <a:extLst>
                <a:ext uri="{FF2B5EF4-FFF2-40B4-BE49-F238E27FC236}">
                  <a16:creationId xmlns:a16="http://schemas.microsoft.com/office/drawing/2014/main" id="{2F14756A-B29F-4884-BBD3-DCB51061237C}"/>
                </a:ext>
              </a:extLst>
            </p:cNvPr>
            <p:cNvSpPr/>
            <p:nvPr/>
          </p:nvSpPr>
          <p:spPr>
            <a:xfrm rot="235673">
              <a:off x="8891306" y="4678410"/>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58" name="타원 57">
              <a:extLst>
                <a:ext uri="{FF2B5EF4-FFF2-40B4-BE49-F238E27FC236}">
                  <a16:creationId xmlns:a16="http://schemas.microsoft.com/office/drawing/2014/main" id="{A67A413C-D024-4198-A8B7-D96798001EED}"/>
                </a:ext>
              </a:extLst>
            </p:cNvPr>
            <p:cNvSpPr/>
            <p:nvPr/>
          </p:nvSpPr>
          <p:spPr>
            <a:xfrm rot="235673">
              <a:off x="9137154" y="4928464"/>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59" name="타원 58">
              <a:extLst>
                <a:ext uri="{FF2B5EF4-FFF2-40B4-BE49-F238E27FC236}">
                  <a16:creationId xmlns:a16="http://schemas.microsoft.com/office/drawing/2014/main" id="{46E51380-BDB9-44F3-BA0E-ECFEB6F6A12B}"/>
                </a:ext>
              </a:extLst>
            </p:cNvPr>
            <p:cNvSpPr/>
            <p:nvPr/>
          </p:nvSpPr>
          <p:spPr>
            <a:xfrm rot="235673">
              <a:off x="9249679" y="4278448"/>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60" name="타원 59">
              <a:extLst>
                <a:ext uri="{FF2B5EF4-FFF2-40B4-BE49-F238E27FC236}">
                  <a16:creationId xmlns:a16="http://schemas.microsoft.com/office/drawing/2014/main" id="{E67A60B6-DE43-491B-9E24-67FFC2C61E9C}"/>
                </a:ext>
              </a:extLst>
            </p:cNvPr>
            <p:cNvSpPr/>
            <p:nvPr/>
          </p:nvSpPr>
          <p:spPr>
            <a:xfrm rot="235673">
              <a:off x="8151407" y="4884741"/>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61" name="타원 60">
              <a:extLst>
                <a:ext uri="{FF2B5EF4-FFF2-40B4-BE49-F238E27FC236}">
                  <a16:creationId xmlns:a16="http://schemas.microsoft.com/office/drawing/2014/main" id="{F268036C-613A-4C0D-B4B7-E8C3CCF21AB8}"/>
                </a:ext>
              </a:extLst>
            </p:cNvPr>
            <p:cNvSpPr/>
            <p:nvPr/>
          </p:nvSpPr>
          <p:spPr>
            <a:xfrm rot="235673">
              <a:off x="8256718" y="4663099"/>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62" name="타원 61">
              <a:extLst>
                <a:ext uri="{FF2B5EF4-FFF2-40B4-BE49-F238E27FC236}">
                  <a16:creationId xmlns:a16="http://schemas.microsoft.com/office/drawing/2014/main" id="{0F9B9491-6239-4346-A54C-9229F2714473}"/>
                </a:ext>
              </a:extLst>
            </p:cNvPr>
            <p:cNvSpPr/>
            <p:nvPr/>
          </p:nvSpPr>
          <p:spPr>
            <a:xfrm rot="235673">
              <a:off x="7802787" y="5246864"/>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63" name="타원 62">
              <a:extLst>
                <a:ext uri="{FF2B5EF4-FFF2-40B4-BE49-F238E27FC236}">
                  <a16:creationId xmlns:a16="http://schemas.microsoft.com/office/drawing/2014/main" id="{246F9CF3-D02E-4A22-A3CD-48987E5DB398}"/>
                </a:ext>
              </a:extLst>
            </p:cNvPr>
            <p:cNvSpPr/>
            <p:nvPr/>
          </p:nvSpPr>
          <p:spPr>
            <a:xfrm rot="235673">
              <a:off x="7273839" y="5834726"/>
              <a:ext cx="45719" cy="64546"/>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64" name="타원 63">
              <a:extLst>
                <a:ext uri="{FF2B5EF4-FFF2-40B4-BE49-F238E27FC236}">
                  <a16:creationId xmlns:a16="http://schemas.microsoft.com/office/drawing/2014/main" id="{076A4775-5E84-4202-AF38-D04BB7E84408}"/>
                </a:ext>
              </a:extLst>
            </p:cNvPr>
            <p:cNvSpPr/>
            <p:nvPr/>
          </p:nvSpPr>
          <p:spPr>
            <a:xfrm rot="235673">
              <a:off x="7717723" y="5680302"/>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65" name="타원 64">
              <a:extLst>
                <a:ext uri="{FF2B5EF4-FFF2-40B4-BE49-F238E27FC236}">
                  <a16:creationId xmlns:a16="http://schemas.microsoft.com/office/drawing/2014/main" id="{C312A49C-2BC2-4622-A04F-A0231B5139C4}"/>
                </a:ext>
              </a:extLst>
            </p:cNvPr>
            <p:cNvSpPr/>
            <p:nvPr/>
          </p:nvSpPr>
          <p:spPr>
            <a:xfrm rot="235673">
              <a:off x="8042120" y="4947239"/>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66" name="타원 65">
              <a:extLst>
                <a:ext uri="{FF2B5EF4-FFF2-40B4-BE49-F238E27FC236}">
                  <a16:creationId xmlns:a16="http://schemas.microsoft.com/office/drawing/2014/main" id="{341CA0C0-DEAB-489C-8900-D70D3E30A877}"/>
                </a:ext>
              </a:extLst>
            </p:cNvPr>
            <p:cNvSpPr/>
            <p:nvPr/>
          </p:nvSpPr>
          <p:spPr>
            <a:xfrm rot="235673">
              <a:off x="7726825" y="4374612"/>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67" name="타원 66">
              <a:extLst>
                <a:ext uri="{FF2B5EF4-FFF2-40B4-BE49-F238E27FC236}">
                  <a16:creationId xmlns:a16="http://schemas.microsoft.com/office/drawing/2014/main" id="{004E3E74-9E3A-4CAD-ACE7-CD5DBFE8F78D}"/>
                </a:ext>
              </a:extLst>
            </p:cNvPr>
            <p:cNvSpPr/>
            <p:nvPr/>
          </p:nvSpPr>
          <p:spPr>
            <a:xfrm rot="235673">
              <a:off x="9065399" y="4521090"/>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68" name="타원 67">
              <a:extLst>
                <a:ext uri="{FF2B5EF4-FFF2-40B4-BE49-F238E27FC236}">
                  <a16:creationId xmlns:a16="http://schemas.microsoft.com/office/drawing/2014/main" id="{B6019EF9-BFCE-48C3-81BF-61B4BC42F137}"/>
                </a:ext>
              </a:extLst>
            </p:cNvPr>
            <p:cNvSpPr/>
            <p:nvPr/>
          </p:nvSpPr>
          <p:spPr>
            <a:xfrm rot="235673">
              <a:off x="7739896" y="4980319"/>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69" name="타원 68">
              <a:extLst>
                <a:ext uri="{FF2B5EF4-FFF2-40B4-BE49-F238E27FC236}">
                  <a16:creationId xmlns:a16="http://schemas.microsoft.com/office/drawing/2014/main" id="{9959361B-455F-4915-B25B-92AD2D1E9306}"/>
                </a:ext>
              </a:extLst>
            </p:cNvPr>
            <p:cNvSpPr/>
            <p:nvPr/>
          </p:nvSpPr>
          <p:spPr>
            <a:xfrm rot="235673">
              <a:off x="8070635" y="4724669"/>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70" name="타원 69">
              <a:extLst>
                <a:ext uri="{FF2B5EF4-FFF2-40B4-BE49-F238E27FC236}">
                  <a16:creationId xmlns:a16="http://schemas.microsoft.com/office/drawing/2014/main" id="{7A181743-CF09-4F7F-9DD4-172634C5CD9F}"/>
                </a:ext>
              </a:extLst>
            </p:cNvPr>
            <p:cNvSpPr/>
            <p:nvPr/>
          </p:nvSpPr>
          <p:spPr>
            <a:xfrm rot="235673">
              <a:off x="7936465" y="4008668"/>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71" name="타원 70">
              <a:extLst>
                <a:ext uri="{FF2B5EF4-FFF2-40B4-BE49-F238E27FC236}">
                  <a16:creationId xmlns:a16="http://schemas.microsoft.com/office/drawing/2014/main" id="{7A6081EF-9DE2-4B6C-9A69-B435B8EECA58}"/>
                </a:ext>
              </a:extLst>
            </p:cNvPr>
            <p:cNvSpPr/>
            <p:nvPr/>
          </p:nvSpPr>
          <p:spPr>
            <a:xfrm rot="235673">
              <a:off x="8037835" y="3785596"/>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72" name="타원 71">
              <a:extLst>
                <a:ext uri="{FF2B5EF4-FFF2-40B4-BE49-F238E27FC236}">
                  <a16:creationId xmlns:a16="http://schemas.microsoft.com/office/drawing/2014/main" id="{1EEE07EF-A5DE-4D52-B239-AD00578B5FEB}"/>
                </a:ext>
              </a:extLst>
            </p:cNvPr>
            <p:cNvSpPr/>
            <p:nvPr/>
          </p:nvSpPr>
          <p:spPr>
            <a:xfrm rot="235673">
              <a:off x="8408222" y="4121955"/>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73" name="타원 72">
              <a:extLst>
                <a:ext uri="{FF2B5EF4-FFF2-40B4-BE49-F238E27FC236}">
                  <a16:creationId xmlns:a16="http://schemas.microsoft.com/office/drawing/2014/main" id="{FBABB105-0778-47B0-8D1B-BD6542F7C9EB}"/>
                </a:ext>
              </a:extLst>
            </p:cNvPr>
            <p:cNvSpPr/>
            <p:nvPr/>
          </p:nvSpPr>
          <p:spPr>
            <a:xfrm rot="235673">
              <a:off x="8163231" y="3973882"/>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74" name="타원 73">
              <a:extLst>
                <a:ext uri="{FF2B5EF4-FFF2-40B4-BE49-F238E27FC236}">
                  <a16:creationId xmlns:a16="http://schemas.microsoft.com/office/drawing/2014/main" id="{DA0D0C4C-4DEB-4C1C-B393-F30608B1D45B}"/>
                </a:ext>
              </a:extLst>
            </p:cNvPr>
            <p:cNvSpPr/>
            <p:nvPr/>
          </p:nvSpPr>
          <p:spPr>
            <a:xfrm rot="235673">
              <a:off x="8111937" y="3407141"/>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75" name="타원 74">
              <a:extLst>
                <a:ext uri="{FF2B5EF4-FFF2-40B4-BE49-F238E27FC236}">
                  <a16:creationId xmlns:a16="http://schemas.microsoft.com/office/drawing/2014/main" id="{9B706491-EA04-4EFD-A08F-EC0C79D0A03E}"/>
                </a:ext>
              </a:extLst>
            </p:cNvPr>
            <p:cNvSpPr/>
            <p:nvPr/>
          </p:nvSpPr>
          <p:spPr>
            <a:xfrm rot="235673">
              <a:off x="8231875" y="3712802"/>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76" name="타원 75">
              <a:extLst>
                <a:ext uri="{FF2B5EF4-FFF2-40B4-BE49-F238E27FC236}">
                  <a16:creationId xmlns:a16="http://schemas.microsoft.com/office/drawing/2014/main" id="{525ADC99-1676-4A98-88C2-846049A9DFE4}"/>
                </a:ext>
              </a:extLst>
            </p:cNvPr>
            <p:cNvSpPr/>
            <p:nvPr/>
          </p:nvSpPr>
          <p:spPr>
            <a:xfrm rot="235673">
              <a:off x="8317233" y="3507981"/>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77" name="타원 76">
              <a:extLst>
                <a:ext uri="{FF2B5EF4-FFF2-40B4-BE49-F238E27FC236}">
                  <a16:creationId xmlns:a16="http://schemas.microsoft.com/office/drawing/2014/main" id="{43BAA9AE-9753-427C-936A-D8530A3B8E1A}"/>
                </a:ext>
              </a:extLst>
            </p:cNvPr>
            <p:cNvSpPr/>
            <p:nvPr/>
          </p:nvSpPr>
          <p:spPr>
            <a:xfrm rot="235673">
              <a:off x="8580137" y="3574335"/>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78" name="타원 77">
              <a:extLst>
                <a:ext uri="{FF2B5EF4-FFF2-40B4-BE49-F238E27FC236}">
                  <a16:creationId xmlns:a16="http://schemas.microsoft.com/office/drawing/2014/main" id="{7F9A247A-D30C-494F-B31A-FAF359162508}"/>
                </a:ext>
              </a:extLst>
            </p:cNvPr>
            <p:cNvSpPr/>
            <p:nvPr/>
          </p:nvSpPr>
          <p:spPr>
            <a:xfrm rot="235673">
              <a:off x="8786482" y="3710068"/>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79" name="타원 78">
              <a:extLst>
                <a:ext uri="{FF2B5EF4-FFF2-40B4-BE49-F238E27FC236}">
                  <a16:creationId xmlns:a16="http://schemas.microsoft.com/office/drawing/2014/main" id="{7AB67D88-844E-4EB4-927D-9BE3AFF22DBA}"/>
                </a:ext>
              </a:extLst>
            </p:cNvPr>
            <p:cNvSpPr/>
            <p:nvPr/>
          </p:nvSpPr>
          <p:spPr>
            <a:xfrm rot="235673">
              <a:off x="8979714" y="3650613"/>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80" name="타원 79">
              <a:extLst>
                <a:ext uri="{FF2B5EF4-FFF2-40B4-BE49-F238E27FC236}">
                  <a16:creationId xmlns:a16="http://schemas.microsoft.com/office/drawing/2014/main" id="{D2882925-D96C-4516-B336-7F392E28390E}"/>
                </a:ext>
              </a:extLst>
            </p:cNvPr>
            <p:cNvSpPr/>
            <p:nvPr/>
          </p:nvSpPr>
          <p:spPr>
            <a:xfrm rot="235673">
              <a:off x="8740258" y="4112268"/>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81" name="타원 80">
              <a:extLst>
                <a:ext uri="{FF2B5EF4-FFF2-40B4-BE49-F238E27FC236}">
                  <a16:creationId xmlns:a16="http://schemas.microsoft.com/office/drawing/2014/main" id="{D0F0DFB1-B4E2-4414-91FD-280CEE39E2E3}"/>
                </a:ext>
              </a:extLst>
            </p:cNvPr>
            <p:cNvSpPr/>
            <p:nvPr/>
          </p:nvSpPr>
          <p:spPr>
            <a:xfrm rot="235673">
              <a:off x="8870164" y="4008671"/>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82" name="타원 81">
              <a:extLst>
                <a:ext uri="{FF2B5EF4-FFF2-40B4-BE49-F238E27FC236}">
                  <a16:creationId xmlns:a16="http://schemas.microsoft.com/office/drawing/2014/main" id="{6B821737-F8C3-4B8A-A5FB-08CA913D1E4C}"/>
                </a:ext>
              </a:extLst>
            </p:cNvPr>
            <p:cNvSpPr/>
            <p:nvPr/>
          </p:nvSpPr>
          <p:spPr>
            <a:xfrm rot="2371213">
              <a:off x="8666145" y="5193918"/>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83" name="타원 82">
              <a:extLst>
                <a:ext uri="{FF2B5EF4-FFF2-40B4-BE49-F238E27FC236}">
                  <a16:creationId xmlns:a16="http://schemas.microsoft.com/office/drawing/2014/main" id="{56EB62D1-912D-4EB0-B89B-5C3EDBBF92CC}"/>
                </a:ext>
              </a:extLst>
            </p:cNvPr>
            <p:cNvSpPr/>
            <p:nvPr/>
          </p:nvSpPr>
          <p:spPr>
            <a:xfrm rot="235673">
              <a:off x="9020684" y="3994585"/>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84" name="타원 83">
              <a:extLst>
                <a:ext uri="{FF2B5EF4-FFF2-40B4-BE49-F238E27FC236}">
                  <a16:creationId xmlns:a16="http://schemas.microsoft.com/office/drawing/2014/main" id="{472B2A86-8C41-4AA9-95A2-67A313EFDEB4}"/>
                </a:ext>
              </a:extLst>
            </p:cNvPr>
            <p:cNvSpPr/>
            <p:nvPr/>
          </p:nvSpPr>
          <p:spPr>
            <a:xfrm rot="235673">
              <a:off x="9282905" y="4562389"/>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85" name="타원 84">
              <a:extLst>
                <a:ext uri="{FF2B5EF4-FFF2-40B4-BE49-F238E27FC236}">
                  <a16:creationId xmlns:a16="http://schemas.microsoft.com/office/drawing/2014/main" id="{0B5EC3B8-7942-4216-AFD4-CC4E287A25DE}"/>
                </a:ext>
              </a:extLst>
            </p:cNvPr>
            <p:cNvSpPr/>
            <p:nvPr/>
          </p:nvSpPr>
          <p:spPr>
            <a:xfrm rot="235673">
              <a:off x="9917779" y="4770609"/>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86" name="타원 85">
              <a:extLst>
                <a:ext uri="{FF2B5EF4-FFF2-40B4-BE49-F238E27FC236}">
                  <a16:creationId xmlns:a16="http://schemas.microsoft.com/office/drawing/2014/main" id="{8543BE4A-D64B-458C-AC0B-D51E92531605}"/>
                </a:ext>
              </a:extLst>
            </p:cNvPr>
            <p:cNvSpPr/>
            <p:nvPr/>
          </p:nvSpPr>
          <p:spPr>
            <a:xfrm rot="235673">
              <a:off x="9600100" y="4249218"/>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87" name="타원 86">
              <a:extLst>
                <a:ext uri="{FF2B5EF4-FFF2-40B4-BE49-F238E27FC236}">
                  <a16:creationId xmlns:a16="http://schemas.microsoft.com/office/drawing/2014/main" id="{AB978125-1F2F-42B2-A1C0-65D292744B7B}"/>
                </a:ext>
              </a:extLst>
            </p:cNvPr>
            <p:cNvSpPr/>
            <p:nvPr/>
          </p:nvSpPr>
          <p:spPr>
            <a:xfrm rot="235673">
              <a:off x="9764920" y="4346311"/>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88" name="타원 87">
              <a:extLst>
                <a:ext uri="{FF2B5EF4-FFF2-40B4-BE49-F238E27FC236}">
                  <a16:creationId xmlns:a16="http://schemas.microsoft.com/office/drawing/2014/main" id="{36855BBC-8A12-40FD-80E2-37FAC2A21CCF}"/>
                </a:ext>
              </a:extLst>
            </p:cNvPr>
            <p:cNvSpPr/>
            <p:nvPr/>
          </p:nvSpPr>
          <p:spPr>
            <a:xfrm rot="235673">
              <a:off x="9798623" y="4217423"/>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89" name="타원 88">
              <a:extLst>
                <a:ext uri="{FF2B5EF4-FFF2-40B4-BE49-F238E27FC236}">
                  <a16:creationId xmlns:a16="http://schemas.microsoft.com/office/drawing/2014/main" id="{2099C235-B6A9-4A97-AF6F-AD517FE73D3F}"/>
                </a:ext>
              </a:extLst>
            </p:cNvPr>
            <p:cNvSpPr/>
            <p:nvPr/>
          </p:nvSpPr>
          <p:spPr>
            <a:xfrm rot="235673">
              <a:off x="9996854" y="4154467"/>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90" name="타원 89">
              <a:extLst>
                <a:ext uri="{FF2B5EF4-FFF2-40B4-BE49-F238E27FC236}">
                  <a16:creationId xmlns:a16="http://schemas.microsoft.com/office/drawing/2014/main" id="{B95D3B9D-8282-4D21-8FF2-FA8D9A0B9030}"/>
                </a:ext>
              </a:extLst>
            </p:cNvPr>
            <p:cNvSpPr/>
            <p:nvPr/>
          </p:nvSpPr>
          <p:spPr>
            <a:xfrm rot="235673">
              <a:off x="10357757" y="4354531"/>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91" name="타원 90">
              <a:extLst>
                <a:ext uri="{FF2B5EF4-FFF2-40B4-BE49-F238E27FC236}">
                  <a16:creationId xmlns:a16="http://schemas.microsoft.com/office/drawing/2014/main" id="{C1B25B1B-F62F-4CBE-9AB0-3E93766C507E}"/>
                </a:ext>
              </a:extLst>
            </p:cNvPr>
            <p:cNvSpPr/>
            <p:nvPr/>
          </p:nvSpPr>
          <p:spPr>
            <a:xfrm rot="235673">
              <a:off x="8535828" y="1107179"/>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92" name="타원 91">
              <a:extLst>
                <a:ext uri="{FF2B5EF4-FFF2-40B4-BE49-F238E27FC236}">
                  <a16:creationId xmlns:a16="http://schemas.microsoft.com/office/drawing/2014/main" id="{93979C73-2713-46BB-BABE-1A2A97EA9CC3}"/>
                </a:ext>
              </a:extLst>
            </p:cNvPr>
            <p:cNvSpPr/>
            <p:nvPr/>
          </p:nvSpPr>
          <p:spPr>
            <a:xfrm rot="235673">
              <a:off x="8828988" y="1019702"/>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93" name="타원 92">
              <a:extLst>
                <a:ext uri="{FF2B5EF4-FFF2-40B4-BE49-F238E27FC236}">
                  <a16:creationId xmlns:a16="http://schemas.microsoft.com/office/drawing/2014/main" id="{9E3205D3-254A-4D88-B486-424CFBEF1BCD}"/>
                </a:ext>
              </a:extLst>
            </p:cNvPr>
            <p:cNvSpPr/>
            <p:nvPr/>
          </p:nvSpPr>
          <p:spPr>
            <a:xfrm rot="235673">
              <a:off x="9192344" y="1077136"/>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94" name="타원 93">
              <a:extLst>
                <a:ext uri="{FF2B5EF4-FFF2-40B4-BE49-F238E27FC236}">
                  <a16:creationId xmlns:a16="http://schemas.microsoft.com/office/drawing/2014/main" id="{7BD8484C-E330-43FA-9F49-959756BF1108}"/>
                </a:ext>
              </a:extLst>
            </p:cNvPr>
            <p:cNvSpPr/>
            <p:nvPr/>
          </p:nvSpPr>
          <p:spPr>
            <a:xfrm rot="235673">
              <a:off x="9460090" y="1128005"/>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95" name="타원 94">
              <a:extLst>
                <a:ext uri="{FF2B5EF4-FFF2-40B4-BE49-F238E27FC236}">
                  <a16:creationId xmlns:a16="http://schemas.microsoft.com/office/drawing/2014/main" id="{D9C7F48F-7135-45A2-A735-E7DCC854A8F2}"/>
                </a:ext>
              </a:extLst>
            </p:cNvPr>
            <p:cNvSpPr/>
            <p:nvPr/>
          </p:nvSpPr>
          <p:spPr>
            <a:xfrm rot="235673">
              <a:off x="9745476" y="1267480"/>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96" name="타원 95">
              <a:extLst>
                <a:ext uri="{FF2B5EF4-FFF2-40B4-BE49-F238E27FC236}">
                  <a16:creationId xmlns:a16="http://schemas.microsoft.com/office/drawing/2014/main" id="{E8C48382-EA4B-4C3C-9D65-8AA6036493B8}"/>
                </a:ext>
              </a:extLst>
            </p:cNvPr>
            <p:cNvSpPr/>
            <p:nvPr/>
          </p:nvSpPr>
          <p:spPr>
            <a:xfrm rot="235673">
              <a:off x="9842453" y="901648"/>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97" name="타원 96">
              <a:extLst>
                <a:ext uri="{FF2B5EF4-FFF2-40B4-BE49-F238E27FC236}">
                  <a16:creationId xmlns:a16="http://schemas.microsoft.com/office/drawing/2014/main" id="{CB7DA0E2-C10D-4AD2-9D86-D5CE503BBF62}"/>
                </a:ext>
              </a:extLst>
            </p:cNvPr>
            <p:cNvSpPr/>
            <p:nvPr/>
          </p:nvSpPr>
          <p:spPr>
            <a:xfrm rot="235673">
              <a:off x="10053746" y="1321132"/>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98" name="타원 97">
              <a:extLst>
                <a:ext uri="{FF2B5EF4-FFF2-40B4-BE49-F238E27FC236}">
                  <a16:creationId xmlns:a16="http://schemas.microsoft.com/office/drawing/2014/main" id="{AE2AB292-B889-4ECD-9101-1C6EC62A8188}"/>
                </a:ext>
              </a:extLst>
            </p:cNvPr>
            <p:cNvSpPr/>
            <p:nvPr/>
          </p:nvSpPr>
          <p:spPr>
            <a:xfrm rot="235673">
              <a:off x="9956531" y="1125880"/>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99" name="타원 98">
              <a:extLst>
                <a:ext uri="{FF2B5EF4-FFF2-40B4-BE49-F238E27FC236}">
                  <a16:creationId xmlns:a16="http://schemas.microsoft.com/office/drawing/2014/main" id="{A994C423-D83E-4D7A-9002-4EC56D191299}"/>
                </a:ext>
              </a:extLst>
            </p:cNvPr>
            <p:cNvSpPr/>
            <p:nvPr/>
          </p:nvSpPr>
          <p:spPr>
            <a:xfrm rot="235673">
              <a:off x="10303622" y="1781912"/>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00" name="타원 99">
              <a:extLst>
                <a:ext uri="{FF2B5EF4-FFF2-40B4-BE49-F238E27FC236}">
                  <a16:creationId xmlns:a16="http://schemas.microsoft.com/office/drawing/2014/main" id="{F3B1DB76-6625-4289-90A8-97F7EC5A1FF7}"/>
                </a:ext>
              </a:extLst>
            </p:cNvPr>
            <p:cNvSpPr/>
            <p:nvPr/>
          </p:nvSpPr>
          <p:spPr>
            <a:xfrm rot="235673">
              <a:off x="10461329" y="1971554"/>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01" name="타원 100">
              <a:extLst>
                <a:ext uri="{FF2B5EF4-FFF2-40B4-BE49-F238E27FC236}">
                  <a16:creationId xmlns:a16="http://schemas.microsoft.com/office/drawing/2014/main" id="{9A8D995C-FBF5-4CF9-987D-BCA3DECEC68B}"/>
                </a:ext>
              </a:extLst>
            </p:cNvPr>
            <p:cNvSpPr/>
            <p:nvPr/>
          </p:nvSpPr>
          <p:spPr>
            <a:xfrm rot="235673">
              <a:off x="10191170" y="3957869"/>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02" name="타원 101">
              <a:extLst>
                <a:ext uri="{FF2B5EF4-FFF2-40B4-BE49-F238E27FC236}">
                  <a16:creationId xmlns:a16="http://schemas.microsoft.com/office/drawing/2014/main" id="{61EAF788-BB99-4742-962F-556CB062A557}"/>
                </a:ext>
              </a:extLst>
            </p:cNvPr>
            <p:cNvSpPr/>
            <p:nvPr/>
          </p:nvSpPr>
          <p:spPr>
            <a:xfrm rot="235673">
              <a:off x="10554657" y="4236849"/>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03" name="타원 102">
              <a:extLst>
                <a:ext uri="{FF2B5EF4-FFF2-40B4-BE49-F238E27FC236}">
                  <a16:creationId xmlns:a16="http://schemas.microsoft.com/office/drawing/2014/main" id="{ADBD2D09-05AB-40E9-BD29-59463A1C53BF}"/>
                </a:ext>
              </a:extLst>
            </p:cNvPr>
            <p:cNvSpPr/>
            <p:nvPr/>
          </p:nvSpPr>
          <p:spPr>
            <a:xfrm rot="235673">
              <a:off x="10631733" y="3861188"/>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04" name="타원 103">
              <a:extLst>
                <a:ext uri="{FF2B5EF4-FFF2-40B4-BE49-F238E27FC236}">
                  <a16:creationId xmlns:a16="http://schemas.microsoft.com/office/drawing/2014/main" id="{EAE2D776-8A80-4D87-B566-DAFB772BFD55}"/>
                </a:ext>
              </a:extLst>
            </p:cNvPr>
            <p:cNvSpPr/>
            <p:nvPr/>
          </p:nvSpPr>
          <p:spPr>
            <a:xfrm rot="235673">
              <a:off x="10319234" y="3517762"/>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05" name="타원 104">
              <a:extLst>
                <a:ext uri="{FF2B5EF4-FFF2-40B4-BE49-F238E27FC236}">
                  <a16:creationId xmlns:a16="http://schemas.microsoft.com/office/drawing/2014/main" id="{68F1BDFE-0E14-44C1-A6F4-C0000E2B888E}"/>
                </a:ext>
              </a:extLst>
            </p:cNvPr>
            <p:cNvSpPr/>
            <p:nvPr/>
          </p:nvSpPr>
          <p:spPr>
            <a:xfrm rot="235673">
              <a:off x="10704923" y="2586558"/>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06" name="타원 105">
              <a:extLst>
                <a:ext uri="{FF2B5EF4-FFF2-40B4-BE49-F238E27FC236}">
                  <a16:creationId xmlns:a16="http://schemas.microsoft.com/office/drawing/2014/main" id="{41EC9AA8-4D6A-4D0C-A182-A3D01B6EFD75}"/>
                </a:ext>
              </a:extLst>
            </p:cNvPr>
            <p:cNvSpPr/>
            <p:nvPr/>
          </p:nvSpPr>
          <p:spPr>
            <a:xfrm rot="235673">
              <a:off x="10533456" y="2150448"/>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07" name="타원 106">
              <a:extLst>
                <a:ext uri="{FF2B5EF4-FFF2-40B4-BE49-F238E27FC236}">
                  <a16:creationId xmlns:a16="http://schemas.microsoft.com/office/drawing/2014/main" id="{9CC63D18-1E23-4B20-94A0-C5E69F30585C}"/>
                </a:ext>
              </a:extLst>
            </p:cNvPr>
            <p:cNvSpPr/>
            <p:nvPr/>
          </p:nvSpPr>
          <p:spPr>
            <a:xfrm rot="235673">
              <a:off x="9206527" y="1393859"/>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08" name="타원 107">
              <a:extLst>
                <a:ext uri="{FF2B5EF4-FFF2-40B4-BE49-F238E27FC236}">
                  <a16:creationId xmlns:a16="http://schemas.microsoft.com/office/drawing/2014/main" id="{B14758A5-D43F-4FC3-A537-E0C66867920B}"/>
                </a:ext>
              </a:extLst>
            </p:cNvPr>
            <p:cNvSpPr/>
            <p:nvPr/>
          </p:nvSpPr>
          <p:spPr>
            <a:xfrm rot="235673">
              <a:off x="11375628" y="5231898"/>
              <a:ext cx="167833" cy="151744"/>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09" name="타원 108">
              <a:extLst>
                <a:ext uri="{FF2B5EF4-FFF2-40B4-BE49-F238E27FC236}">
                  <a16:creationId xmlns:a16="http://schemas.microsoft.com/office/drawing/2014/main" id="{E8D2C50B-1EF8-4685-A22F-57B2B355DE17}"/>
                </a:ext>
              </a:extLst>
            </p:cNvPr>
            <p:cNvSpPr/>
            <p:nvPr/>
          </p:nvSpPr>
          <p:spPr>
            <a:xfrm rot="235673">
              <a:off x="9455171" y="1596649"/>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10" name="타원 109">
              <a:extLst>
                <a:ext uri="{FF2B5EF4-FFF2-40B4-BE49-F238E27FC236}">
                  <a16:creationId xmlns:a16="http://schemas.microsoft.com/office/drawing/2014/main" id="{099C8799-A459-4135-B86B-85B64327FB06}"/>
                </a:ext>
              </a:extLst>
            </p:cNvPr>
            <p:cNvSpPr/>
            <p:nvPr/>
          </p:nvSpPr>
          <p:spPr>
            <a:xfrm rot="235673">
              <a:off x="10060584" y="1744825"/>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11" name="타원 110">
              <a:extLst>
                <a:ext uri="{FF2B5EF4-FFF2-40B4-BE49-F238E27FC236}">
                  <a16:creationId xmlns:a16="http://schemas.microsoft.com/office/drawing/2014/main" id="{39923027-39C5-4979-BF37-9D2C20FC52A0}"/>
                </a:ext>
              </a:extLst>
            </p:cNvPr>
            <p:cNvSpPr/>
            <p:nvPr/>
          </p:nvSpPr>
          <p:spPr>
            <a:xfrm rot="235673">
              <a:off x="10653438" y="3036712"/>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12" name="타원 111">
              <a:extLst>
                <a:ext uri="{FF2B5EF4-FFF2-40B4-BE49-F238E27FC236}">
                  <a16:creationId xmlns:a16="http://schemas.microsoft.com/office/drawing/2014/main" id="{A2D3374A-E170-4142-8EFE-CC5B43B4F91F}"/>
                </a:ext>
              </a:extLst>
            </p:cNvPr>
            <p:cNvSpPr/>
            <p:nvPr/>
          </p:nvSpPr>
          <p:spPr>
            <a:xfrm rot="235673">
              <a:off x="10647463" y="3423417"/>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13" name="타원 112">
              <a:extLst>
                <a:ext uri="{FF2B5EF4-FFF2-40B4-BE49-F238E27FC236}">
                  <a16:creationId xmlns:a16="http://schemas.microsoft.com/office/drawing/2014/main" id="{931945F6-E9CD-4413-9D4F-3514895E8392}"/>
                </a:ext>
              </a:extLst>
            </p:cNvPr>
            <p:cNvSpPr/>
            <p:nvPr/>
          </p:nvSpPr>
          <p:spPr>
            <a:xfrm rot="235673">
              <a:off x="10403721" y="3161820"/>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14" name="타원 113">
              <a:extLst>
                <a:ext uri="{FF2B5EF4-FFF2-40B4-BE49-F238E27FC236}">
                  <a16:creationId xmlns:a16="http://schemas.microsoft.com/office/drawing/2014/main" id="{1C2294DA-731D-4739-972F-4FD09B943016}"/>
                </a:ext>
              </a:extLst>
            </p:cNvPr>
            <p:cNvSpPr/>
            <p:nvPr/>
          </p:nvSpPr>
          <p:spPr>
            <a:xfrm rot="235673">
              <a:off x="10511641" y="2775224"/>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15" name="타원 114">
              <a:extLst>
                <a:ext uri="{FF2B5EF4-FFF2-40B4-BE49-F238E27FC236}">
                  <a16:creationId xmlns:a16="http://schemas.microsoft.com/office/drawing/2014/main" id="{02B4C4B6-746F-4F53-922B-882A665FC869}"/>
                </a:ext>
              </a:extLst>
            </p:cNvPr>
            <p:cNvSpPr/>
            <p:nvPr/>
          </p:nvSpPr>
          <p:spPr>
            <a:xfrm rot="235673">
              <a:off x="10120369" y="3207335"/>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16" name="타원 115">
              <a:extLst>
                <a:ext uri="{FF2B5EF4-FFF2-40B4-BE49-F238E27FC236}">
                  <a16:creationId xmlns:a16="http://schemas.microsoft.com/office/drawing/2014/main" id="{1EA9047A-DE22-4C1F-81F4-D726E8F3C873}"/>
                </a:ext>
              </a:extLst>
            </p:cNvPr>
            <p:cNvSpPr/>
            <p:nvPr/>
          </p:nvSpPr>
          <p:spPr>
            <a:xfrm rot="235673">
              <a:off x="9841817" y="1957470"/>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17" name="타원 116">
              <a:extLst>
                <a:ext uri="{FF2B5EF4-FFF2-40B4-BE49-F238E27FC236}">
                  <a16:creationId xmlns:a16="http://schemas.microsoft.com/office/drawing/2014/main" id="{B71DDCF6-5C0A-49EC-800E-8B2BD84FE0A1}"/>
                </a:ext>
              </a:extLst>
            </p:cNvPr>
            <p:cNvSpPr/>
            <p:nvPr/>
          </p:nvSpPr>
          <p:spPr>
            <a:xfrm rot="235673">
              <a:off x="10104078" y="2032062"/>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18" name="타원 117">
              <a:extLst>
                <a:ext uri="{FF2B5EF4-FFF2-40B4-BE49-F238E27FC236}">
                  <a16:creationId xmlns:a16="http://schemas.microsoft.com/office/drawing/2014/main" id="{D652D2FD-EFE4-484B-AE61-7681C1527BEA}"/>
                </a:ext>
              </a:extLst>
            </p:cNvPr>
            <p:cNvSpPr/>
            <p:nvPr/>
          </p:nvSpPr>
          <p:spPr>
            <a:xfrm rot="235673">
              <a:off x="9974536" y="2340003"/>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19" name="타원 118">
              <a:extLst>
                <a:ext uri="{FF2B5EF4-FFF2-40B4-BE49-F238E27FC236}">
                  <a16:creationId xmlns:a16="http://schemas.microsoft.com/office/drawing/2014/main" id="{C1D79BAE-441D-46FD-97D3-5FE169B58A5F}"/>
                </a:ext>
              </a:extLst>
            </p:cNvPr>
            <p:cNvSpPr/>
            <p:nvPr/>
          </p:nvSpPr>
          <p:spPr>
            <a:xfrm rot="235673">
              <a:off x="10405716" y="2482290"/>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20" name="타원 119">
              <a:extLst>
                <a:ext uri="{FF2B5EF4-FFF2-40B4-BE49-F238E27FC236}">
                  <a16:creationId xmlns:a16="http://schemas.microsoft.com/office/drawing/2014/main" id="{C92F3C50-A67A-4C7F-A0C7-B5E6D3526387}"/>
                </a:ext>
              </a:extLst>
            </p:cNvPr>
            <p:cNvSpPr/>
            <p:nvPr/>
          </p:nvSpPr>
          <p:spPr>
            <a:xfrm rot="235673">
              <a:off x="9984239" y="2560656"/>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21" name="타원 120">
              <a:extLst>
                <a:ext uri="{FF2B5EF4-FFF2-40B4-BE49-F238E27FC236}">
                  <a16:creationId xmlns:a16="http://schemas.microsoft.com/office/drawing/2014/main" id="{5D0EA146-0641-4D5C-9A55-576594F0BA7F}"/>
                </a:ext>
              </a:extLst>
            </p:cNvPr>
            <p:cNvSpPr/>
            <p:nvPr/>
          </p:nvSpPr>
          <p:spPr>
            <a:xfrm rot="235673">
              <a:off x="9787434" y="2426106"/>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22" name="타원 121">
              <a:extLst>
                <a:ext uri="{FF2B5EF4-FFF2-40B4-BE49-F238E27FC236}">
                  <a16:creationId xmlns:a16="http://schemas.microsoft.com/office/drawing/2014/main" id="{2A39A8B5-657A-4D80-8968-42F6B27B9009}"/>
                </a:ext>
              </a:extLst>
            </p:cNvPr>
            <p:cNvSpPr/>
            <p:nvPr/>
          </p:nvSpPr>
          <p:spPr>
            <a:xfrm rot="235673">
              <a:off x="10164983" y="2884404"/>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23" name="타원 122">
              <a:extLst>
                <a:ext uri="{FF2B5EF4-FFF2-40B4-BE49-F238E27FC236}">
                  <a16:creationId xmlns:a16="http://schemas.microsoft.com/office/drawing/2014/main" id="{90078B57-FD2C-4BFE-B8EF-14414C3DDB58}"/>
                </a:ext>
              </a:extLst>
            </p:cNvPr>
            <p:cNvSpPr/>
            <p:nvPr/>
          </p:nvSpPr>
          <p:spPr>
            <a:xfrm rot="235673">
              <a:off x="9595833" y="1875610"/>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24" name="타원 123">
              <a:extLst>
                <a:ext uri="{FF2B5EF4-FFF2-40B4-BE49-F238E27FC236}">
                  <a16:creationId xmlns:a16="http://schemas.microsoft.com/office/drawing/2014/main" id="{722F5663-F72D-4926-95A9-FF94D1AD7F6D}"/>
                </a:ext>
              </a:extLst>
            </p:cNvPr>
            <p:cNvSpPr/>
            <p:nvPr/>
          </p:nvSpPr>
          <p:spPr>
            <a:xfrm rot="235673">
              <a:off x="9322392" y="2048381"/>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25" name="타원 124">
              <a:extLst>
                <a:ext uri="{FF2B5EF4-FFF2-40B4-BE49-F238E27FC236}">
                  <a16:creationId xmlns:a16="http://schemas.microsoft.com/office/drawing/2014/main" id="{F64ACF23-FA47-4B4C-9AE0-2A1753E17A8C}"/>
                </a:ext>
              </a:extLst>
            </p:cNvPr>
            <p:cNvSpPr/>
            <p:nvPr/>
          </p:nvSpPr>
          <p:spPr>
            <a:xfrm rot="235673">
              <a:off x="9484958" y="3427993"/>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26" name="타원 125">
              <a:extLst>
                <a:ext uri="{FF2B5EF4-FFF2-40B4-BE49-F238E27FC236}">
                  <a16:creationId xmlns:a16="http://schemas.microsoft.com/office/drawing/2014/main" id="{714B84AE-C19F-4D4E-B139-4F08104A5D6C}"/>
                </a:ext>
              </a:extLst>
            </p:cNvPr>
            <p:cNvSpPr/>
            <p:nvPr/>
          </p:nvSpPr>
          <p:spPr>
            <a:xfrm rot="235673">
              <a:off x="9198776" y="3325458"/>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27" name="타원 126">
              <a:extLst>
                <a:ext uri="{FF2B5EF4-FFF2-40B4-BE49-F238E27FC236}">
                  <a16:creationId xmlns:a16="http://schemas.microsoft.com/office/drawing/2014/main" id="{DB7AC1FA-D4F9-4CB9-8D84-B56F80D13EF8}"/>
                </a:ext>
              </a:extLst>
            </p:cNvPr>
            <p:cNvSpPr/>
            <p:nvPr/>
          </p:nvSpPr>
          <p:spPr>
            <a:xfrm rot="235673">
              <a:off x="9428620" y="3029897"/>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28" name="타원 127">
              <a:extLst>
                <a:ext uri="{FF2B5EF4-FFF2-40B4-BE49-F238E27FC236}">
                  <a16:creationId xmlns:a16="http://schemas.microsoft.com/office/drawing/2014/main" id="{3E3AB2EB-1132-486D-84F4-FA5081B6F219}"/>
                </a:ext>
              </a:extLst>
            </p:cNvPr>
            <p:cNvSpPr/>
            <p:nvPr/>
          </p:nvSpPr>
          <p:spPr>
            <a:xfrm rot="235673">
              <a:off x="9598904" y="2777524"/>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29" name="타원 128">
              <a:extLst>
                <a:ext uri="{FF2B5EF4-FFF2-40B4-BE49-F238E27FC236}">
                  <a16:creationId xmlns:a16="http://schemas.microsoft.com/office/drawing/2014/main" id="{4CC4180A-B229-4E5A-9FA7-5D45B661E709}"/>
                </a:ext>
              </a:extLst>
            </p:cNvPr>
            <p:cNvSpPr/>
            <p:nvPr/>
          </p:nvSpPr>
          <p:spPr>
            <a:xfrm rot="235673">
              <a:off x="9546860" y="2354399"/>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30" name="타원 129">
              <a:extLst>
                <a:ext uri="{FF2B5EF4-FFF2-40B4-BE49-F238E27FC236}">
                  <a16:creationId xmlns:a16="http://schemas.microsoft.com/office/drawing/2014/main" id="{4D068D94-CA6A-4785-B6F0-F8CE64D9A34D}"/>
                </a:ext>
              </a:extLst>
            </p:cNvPr>
            <p:cNvSpPr/>
            <p:nvPr/>
          </p:nvSpPr>
          <p:spPr>
            <a:xfrm rot="235673">
              <a:off x="9249939" y="2356716"/>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31" name="타원 130">
              <a:extLst>
                <a:ext uri="{FF2B5EF4-FFF2-40B4-BE49-F238E27FC236}">
                  <a16:creationId xmlns:a16="http://schemas.microsoft.com/office/drawing/2014/main" id="{262944B6-D727-4E3B-A52B-4CF2ED1DE0E2}"/>
                </a:ext>
              </a:extLst>
            </p:cNvPr>
            <p:cNvSpPr/>
            <p:nvPr/>
          </p:nvSpPr>
          <p:spPr>
            <a:xfrm rot="235673">
              <a:off x="9096785" y="2065376"/>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32" name="타원 131">
              <a:extLst>
                <a:ext uri="{FF2B5EF4-FFF2-40B4-BE49-F238E27FC236}">
                  <a16:creationId xmlns:a16="http://schemas.microsoft.com/office/drawing/2014/main" id="{1B992CC5-540E-4CAA-8BAB-DE819E0051B9}"/>
                </a:ext>
              </a:extLst>
            </p:cNvPr>
            <p:cNvSpPr/>
            <p:nvPr/>
          </p:nvSpPr>
          <p:spPr>
            <a:xfrm rot="235673">
              <a:off x="9665301" y="3262101"/>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33" name="타원 132">
              <a:extLst>
                <a:ext uri="{FF2B5EF4-FFF2-40B4-BE49-F238E27FC236}">
                  <a16:creationId xmlns:a16="http://schemas.microsoft.com/office/drawing/2014/main" id="{69A1E52E-9ABF-4E4B-B7FE-345C9D69A8DD}"/>
                </a:ext>
              </a:extLst>
            </p:cNvPr>
            <p:cNvSpPr/>
            <p:nvPr/>
          </p:nvSpPr>
          <p:spPr>
            <a:xfrm rot="235673">
              <a:off x="9806941" y="2796163"/>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34" name="타원 133">
              <a:extLst>
                <a:ext uri="{FF2B5EF4-FFF2-40B4-BE49-F238E27FC236}">
                  <a16:creationId xmlns:a16="http://schemas.microsoft.com/office/drawing/2014/main" id="{7566E4B9-258F-4C04-B71F-FCA7EFEE8D62}"/>
                </a:ext>
              </a:extLst>
            </p:cNvPr>
            <p:cNvSpPr/>
            <p:nvPr/>
          </p:nvSpPr>
          <p:spPr>
            <a:xfrm rot="235673">
              <a:off x="7679741" y="2543165"/>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35" name="타원 134">
              <a:extLst>
                <a:ext uri="{FF2B5EF4-FFF2-40B4-BE49-F238E27FC236}">
                  <a16:creationId xmlns:a16="http://schemas.microsoft.com/office/drawing/2014/main" id="{E3487DD8-5FC2-4726-AE68-31716E6175A8}"/>
                </a:ext>
              </a:extLst>
            </p:cNvPr>
            <p:cNvSpPr/>
            <p:nvPr/>
          </p:nvSpPr>
          <p:spPr>
            <a:xfrm rot="235673">
              <a:off x="8010625" y="2416758"/>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36" name="타원 135">
              <a:extLst>
                <a:ext uri="{FF2B5EF4-FFF2-40B4-BE49-F238E27FC236}">
                  <a16:creationId xmlns:a16="http://schemas.microsoft.com/office/drawing/2014/main" id="{F0D7639C-D12A-47C2-B99F-CEEFAE13C87E}"/>
                </a:ext>
              </a:extLst>
            </p:cNvPr>
            <p:cNvSpPr/>
            <p:nvPr/>
          </p:nvSpPr>
          <p:spPr>
            <a:xfrm rot="235673">
              <a:off x="7912217" y="2682557"/>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37" name="타원 136">
              <a:extLst>
                <a:ext uri="{FF2B5EF4-FFF2-40B4-BE49-F238E27FC236}">
                  <a16:creationId xmlns:a16="http://schemas.microsoft.com/office/drawing/2014/main" id="{C36965AB-2227-4E30-AB9A-6EE21CA5F451}"/>
                </a:ext>
              </a:extLst>
            </p:cNvPr>
            <p:cNvSpPr/>
            <p:nvPr/>
          </p:nvSpPr>
          <p:spPr>
            <a:xfrm rot="235673">
              <a:off x="7986096" y="3203387"/>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38" name="타원 137">
              <a:extLst>
                <a:ext uri="{FF2B5EF4-FFF2-40B4-BE49-F238E27FC236}">
                  <a16:creationId xmlns:a16="http://schemas.microsoft.com/office/drawing/2014/main" id="{463ACCAA-C9DD-4E04-9D0A-67B66E9EBF70}"/>
                </a:ext>
              </a:extLst>
            </p:cNvPr>
            <p:cNvSpPr/>
            <p:nvPr/>
          </p:nvSpPr>
          <p:spPr>
            <a:xfrm rot="235673">
              <a:off x="7940488" y="2821066"/>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39" name="타원 138">
              <a:extLst>
                <a:ext uri="{FF2B5EF4-FFF2-40B4-BE49-F238E27FC236}">
                  <a16:creationId xmlns:a16="http://schemas.microsoft.com/office/drawing/2014/main" id="{EC5690C7-57D6-4823-9F0A-C9B8AABBD024}"/>
                </a:ext>
              </a:extLst>
            </p:cNvPr>
            <p:cNvSpPr/>
            <p:nvPr/>
          </p:nvSpPr>
          <p:spPr>
            <a:xfrm rot="235673">
              <a:off x="8464895" y="2610731"/>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40" name="타원 139">
              <a:extLst>
                <a:ext uri="{FF2B5EF4-FFF2-40B4-BE49-F238E27FC236}">
                  <a16:creationId xmlns:a16="http://schemas.microsoft.com/office/drawing/2014/main" id="{68225D0D-49AA-4889-8676-08CD57E45E7B}"/>
                </a:ext>
              </a:extLst>
            </p:cNvPr>
            <p:cNvSpPr/>
            <p:nvPr/>
          </p:nvSpPr>
          <p:spPr>
            <a:xfrm rot="235673">
              <a:off x="8571849" y="3300327"/>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41" name="타원 140">
              <a:extLst>
                <a:ext uri="{FF2B5EF4-FFF2-40B4-BE49-F238E27FC236}">
                  <a16:creationId xmlns:a16="http://schemas.microsoft.com/office/drawing/2014/main" id="{D75648D0-C5E5-4885-9B79-41758DA8D0E0}"/>
                </a:ext>
              </a:extLst>
            </p:cNvPr>
            <p:cNvSpPr/>
            <p:nvPr/>
          </p:nvSpPr>
          <p:spPr>
            <a:xfrm rot="235673">
              <a:off x="8688999" y="2143221"/>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42" name="타원 141">
              <a:extLst>
                <a:ext uri="{FF2B5EF4-FFF2-40B4-BE49-F238E27FC236}">
                  <a16:creationId xmlns:a16="http://schemas.microsoft.com/office/drawing/2014/main" id="{AF656483-CABA-4116-922D-A7A1B48B2924}"/>
                </a:ext>
              </a:extLst>
            </p:cNvPr>
            <p:cNvSpPr/>
            <p:nvPr/>
          </p:nvSpPr>
          <p:spPr>
            <a:xfrm rot="235673">
              <a:off x="9008985" y="2349987"/>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43" name="타원 142">
              <a:extLst>
                <a:ext uri="{FF2B5EF4-FFF2-40B4-BE49-F238E27FC236}">
                  <a16:creationId xmlns:a16="http://schemas.microsoft.com/office/drawing/2014/main" id="{10584BCF-5BFA-4BDA-9A32-617B845D825E}"/>
                </a:ext>
              </a:extLst>
            </p:cNvPr>
            <p:cNvSpPr/>
            <p:nvPr/>
          </p:nvSpPr>
          <p:spPr>
            <a:xfrm rot="235673">
              <a:off x="8282448" y="2387741"/>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44" name="타원 143">
              <a:extLst>
                <a:ext uri="{FF2B5EF4-FFF2-40B4-BE49-F238E27FC236}">
                  <a16:creationId xmlns:a16="http://schemas.microsoft.com/office/drawing/2014/main" id="{CF09629F-EDE8-41FB-A6C1-031672BFD537}"/>
                </a:ext>
              </a:extLst>
            </p:cNvPr>
            <p:cNvSpPr/>
            <p:nvPr/>
          </p:nvSpPr>
          <p:spPr>
            <a:xfrm rot="235673">
              <a:off x="9051923" y="3187500"/>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45" name="타원 144">
              <a:extLst>
                <a:ext uri="{FF2B5EF4-FFF2-40B4-BE49-F238E27FC236}">
                  <a16:creationId xmlns:a16="http://schemas.microsoft.com/office/drawing/2014/main" id="{AE4978C3-2C34-4BCC-A28B-1F4C4A0D2A3F}"/>
                </a:ext>
              </a:extLst>
            </p:cNvPr>
            <p:cNvSpPr/>
            <p:nvPr/>
          </p:nvSpPr>
          <p:spPr>
            <a:xfrm rot="235673">
              <a:off x="9121463" y="2977178"/>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46" name="타원 145">
              <a:extLst>
                <a:ext uri="{FF2B5EF4-FFF2-40B4-BE49-F238E27FC236}">
                  <a16:creationId xmlns:a16="http://schemas.microsoft.com/office/drawing/2014/main" id="{6C8BF46E-9AA0-4A09-BEBE-5B474820B094}"/>
                </a:ext>
              </a:extLst>
            </p:cNvPr>
            <p:cNvSpPr/>
            <p:nvPr/>
          </p:nvSpPr>
          <p:spPr>
            <a:xfrm rot="235673">
              <a:off x="8793290" y="2746308"/>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47" name="타원 146">
              <a:extLst>
                <a:ext uri="{FF2B5EF4-FFF2-40B4-BE49-F238E27FC236}">
                  <a16:creationId xmlns:a16="http://schemas.microsoft.com/office/drawing/2014/main" id="{E11481D2-CF2B-4760-9546-E3C347DF2944}"/>
                </a:ext>
              </a:extLst>
            </p:cNvPr>
            <p:cNvSpPr/>
            <p:nvPr/>
          </p:nvSpPr>
          <p:spPr>
            <a:xfrm rot="235673">
              <a:off x="9311841" y="2725329"/>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48" name="타원 147">
              <a:extLst>
                <a:ext uri="{FF2B5EF4-FFF2-40B4-BE49-F238E27FC236}">
                  <a16:creationId xmlns:a16="http://schemas.microsoft.com/office/drawing/2014/main" id="{67D05737-0A6A-4A89-B792-07AC416DB3D9}"/>
                </a:ext>
              </a:extLst>
            </p:cNvPr>
            <p:cNvSpPr/>
            <p:nvPr/>
          </p:nvSpPr>
          <p:spPr>
            <a:xfrm rot="235673">
              <a:off x="8168695" y="2960356"/>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49" name="타원 148">
              <a:extLst>
                <a:ext uri="{FF2B5EF4-FFF2-40B4-BE49-F238E27FC236}">
                  <a16:creationId xmlns:a16="http://schemas.microsoft.com/office/drawing/2014/main" id="{A6E505DD-8951-4674-B26E-DCAFE95AC5B9}"/>
                </a:ext>
              </a:extLst>
            </p:cNvPr>
            <p:cNvSpPr/>
            <p:nvPr/>
          </p:nvSpPr>
          <p:spPr>
            <a:xfrm rot="235673">
              <a:off x="8777239" y="3327488"/>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50" name="타원 149">
              <a:extLst>
                <a:ext uri="{FF2B5EF4-FFF2-40B4-BE49-F238E27FC236}">
                  <a16:creationId xmlns:a16="http://schemas.microsoft.com/office/drawing/2014/main" id="{203B8FB6-69EE-4869-BB09-E5D881974F6D}"/>
                </a:ext>
              </a:extLst>
            </p:cNvPr>
            <p:cNvSpPr/>
            <p:nvPr/>
          </p:nvSpPr>
          <p:spPr>
            <a:xfrm rot="235673">
              <a:off x="9583460" y="3627097"/>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51" name="타원 150">
              <a:extLst>
                <a:ext uri="{FF2B5EF4-FFF2-40B4-BE49-F238E27FC236}">
                  <a16:creationId xmlns:a16="http://schemas.microsoft.com/office/drawing/2014/main" id="{204FCD4B-D292-497F-9DF5-6D90231667CB}"/>
                </a:ext>
              </a:extLst>
            </p:cNvPr>
            <p:cNvSpPr/>
            <p:nvPr/>
          </p:nvSpPr>
          <p:spPr>
            <a:xfrm rot="235673">
              <a:off x="10143620" y="3718823"/>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52" name="타원 151">
              <a:extLst>
                <a:ext uri="{FF2B5EF4-FFF2-40B4-BE49-F238E27FC236}">
                  <a16:creationId xmlns:a16="http://schemas.microsoft.com/office/drawing/2014/main" id="{3BFAA896-F7D7-4A8D-99EC-F403F4DA792F}"/>
                </a:ext>
              </a:extLst>
            </p:cNvPr>
            <p:cNvSpPr/>
            <p:nvPr/>
          </p:nvSpPr>
          <p:spPr>
            <a:xfrm rot="235673">
              <a:off x="8883639" y="1777868"/>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53" name="타원 152">
              <a:extLst>
                <a:ext uri="{FF2B5EF4-FFF2-40B4-BE49-F238E27FC236}">
                  <a16:creationId xmlns:a16="http://schemas.microsoft.com/office/drawing/2014/main" id="{990B8BD4-AF3B-4B58-B1DA-6633CEA97044}"/>
                </a:ext>
              </a:extLst>
            </p:cNvPr>
            <p:cNvSpPr/>
            <p:nvPr/>
          </p:nvSpPr>
          <p:spPr>
            <a:xfrm rot="235673">
              <a:off x="8688875" y="1638555"/>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54" name="타원 153">
              <a:extLst>
                <a:ext uri="{FF2B5EF4-FFF2-40B4-BE49-F238E27FC236}">
                  <a16:creationId xmlns:a16="http://schemas.microsoft.com/office/drawing/2014/main" id="{50912E44-0DB0-46C0-BBD3-7D435CEF81DA}"/>
                </a:ext>
              </a:extLst>
            </p:cNvPr>
            <p:cNvSpPr/>
            <p:nvPr/>
          </p:nvSpPr>
          <p:spPr>
            <a:xfrm rot="235673">
              <a:off x="8230502" y="1536915"/>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55" name="타원 154">
              <a:extLst>
                <a:ext uri="{FF2B5EF4-FFF2-40B4-BE49-F238E27FC236}">
                  <a16:creationId xmlns:a16="http://schemas.microsoft.com/office/drawing/2014/main" id="{C4963404-642D-47F2-B2E4-277B2C22F425}"/>
                </a:ext>
              </a:extLst>
            </p:cNvPr>
            <p:cNvSpPr/>
            <p:nvPr/>
          </p:nvSpPr>
          <p:spPr>
            <a:xfrm rot="235673">
              <a:off x="8108615" y="1615874"/>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56" name="타원 155">
              <a:extLst>
                <a:ext uri="{FF2B5EF4-FFF2-40B4-BE49-F238E27FC236}">
                  <a16:creationId xmlns:a16="http://schemas.microsoft.com/office/drawing/2014/main" id="{D2FE84EC-0981-4513-A5FE-49F9B0152CF0}"/>
                </a:ext>
              </a:extLst>
            </p:cNvPr>
            <p:cNvSpPr/>
            <p:nvPr/>
          </p:nvSpPr>
          <p:spPr>
            <a:xfrm rot="235673">
              <a:off x="8312067" y="1738623"/>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57" name="타원 156">
              <a:extLst>
                <a:ext uri="{FF2B5EF4-FFF2-40B4-BE49-F238E27FC236}">
                  <a16:creationId xmlns:a16="http://schemas.microsoft.com/office/drawing/2014/main" id="{5A271597-32E7-4DC5-AC48-49E53DEAB501}"/>
                </a:ext>
              </a:extLst>
            </p:cNvPr>
            <p:cNvSpPr/>
            <p:nvPr/>
          </p:nvSpPr>
          <p:spPr>
            <a:xfrm rot="235673">
              <a:off x="8658509" y="2470942"/>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58" name="타원 157">
              <a:extLst>
                <a:ext uri="{FF2B5EF4-FFF2-40B4-BE49-F238E27FC236}">
                  <a16:creationId xmlns:a16="http://schemas.microsoft.com/office/drawing/2014/main" id="{AA3D1DFA-5DA2-4495-A866-AF6B54EF8249}"/>
                </a:ext>
              </a:extLst>
            </p:cNvPr>
            <p:cNvSpPr/>
            <p:nvPr/>
          </p:nvSpPr>
          <p:spPr>
            <a:xfrm rot="235673">
              <a:off x="8294308" y="3232571"/>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59" name="타원 158">
              <a:extLst>
                <a:ext uri="{FF2B5EF4-FFF2-40B4-BE49-F238E27FC236}">
                  <a16:creationId xmlns:a16="http://schemas.microsoft.com/office/drawing/2014/main" id="{963DD430-08BE-43AC-AF3F-EC3DAD557204}"/>
                </a:ext>
              </a:extLst>
            </p:cNvPr>
            <p:cNvSpPr/>
            <p:nvPr/>
          </p:nvSpPr>
          <p:spPr>
            <a:xfrm rot="235673">
              <a:off x="8499226" y="2918080"/>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60" name="타원 159">
              <a:extLst>
                <a:ext uri="{FF2B5EF4-FFF2-40B4-BE49-F238E27FC236}">
                  <a16:creationId xmlns:a16="http://schemas.microsoft.com/office/drawing/2014/main" id="{FECA5D3A-0590-49AF-9BC8-0CB11575106A}"/>
                </a:ext>
              </a:extLst>
            </p:cNvPr>
            <p:cNvSpPr/>
            <p:nvPr/>
          </p:nvSpPr>
          <p:spPr>
            <a:xfrm rot="235673">
              <a:off x="10534377" y="4399144"/>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61" name="타원 160">
              <a:extLst>
                <a:ext uri="{FF2B5EF4-FFF2-40B4-BE49-F238E27FC236}">
                  <a16:creationId xmlns:a16="http://schemas.microsoft.com/office/drawing/2014/main" id="{1B8B9B6A-41AD-4F45-B890-54E0B202F162}"/>
                </a:ext>
              </a:extLst>
            </p:cNvPr>
            <p:cNvSpPr/>
            <p:nvPr/>
          </p:nvSpPr>
          <p:spPr>
            <a:xfrm rot="235673">
              <a:off x="10389483" y="4513070"/>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62" name="타원 161">
              <a:extLst>
                <a:ext uri="{FF2B5EF4-FFF2-40B4-BE49-F238E27FC236}">
                  <a16:creationId xmlns:a16="http://schemas.microsoft.com/office/drawing/2014/main" id="{25C593E0-EDF4-4F70-B4E9-CA5BF5AB4BB3}"/>
                </a:ext>
              </a:extLst>
            </p:cNvPr>
            <p:cNvSpPr/>
            <p:nvPr/>
          </p:nvSpPr>
          <p:spPr>
            <a:xfrm rot="235673">
              <a:off x="10126227" y="4350314"/>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63" name="타원 162">
              <a:extLst>
                <a:ext uri="{FF2B5EF4-FFF2-40B4-BE49-F238E27FC236}">
                  <a16:creationId xmlns:a16="http://schemas.microsoft.com/office/drawing/2014/main" id="{26CBABA6-5E95-4776-8115-4C8610484E8A}"/>
                </a:ext>
              </a:extLst>
            </p:cNvPr>
            <p:cNvSpPr/>
            <p:nvPr/>
          </p:nvSpPr>
          <p:spPr>
            <a:xfrm rot="235673">
              <a:off x="9960877" y="4483641"/>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64" name="타원 163">
              <a:extLst>
                <a:ext uri="{FF2B5EF4-FFF2-40B4-BE49-F238E27FC236}">
                  <a16:creationId xmlns:a16="http://schemas.microsoft.com/office/drawing/2014/main" id="{197CD933-C211-43A9-838A-89F6E863E9DB}"/>
                </a:ext>
              </a:extLst>
            </p:cNvPr>
            <p:cNvSpPr/>
            <p:nvPr/>
          </p:nvSpPr>
          <p:spPr>
            <a:xfrm rot="235673">
              <a:off x="9536052" y="4806580"/>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65" name="타원 164">
              <a:extLst>
                <a:ext uri="{FF2B5EF4-FFF2-40B4-BE49-F238E27FC236}">
                  <a16:creationId xmlns:a16="http://schemas.microsoft.com/office/drawing/2014/main" id="{3D698759-62D9-4296-A194-AB5E2A300BC3}"/>
                </a:ext>
              </a:extLst>
            </p:cNvPr>
            <p:cNvSpPr/>
            <p:nvPr/>
          </p:nvSpPr>
          <p:spPr>
            <a:xfrm rot="235673">
              <a:off x="9706067" y="4925214"/>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66" name="타원 165">
              <a:extLst>
                <a:ext uri="{FF2B5EF4-FFF2-40B4-BE49-F238E27FC236}">
                  <a16:creationId xmlns:a16="http://schemas.microsoft.com/office/drawing/2014/main" id="{2DC5B37F-B964-4D96-9E6D-2F1D74BBA505}"/>
                </a:ext>
              </a:extLst>
            </p:cNvPr>
            <p:cNvSpPr/>
            <p:nvPr/>
          </p:nvSpPr>
          <p:spPr>
            <a:xfrm rot="235673">
              <a:off x="9333311" y="5172553"/>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67" name="타원 166">
              <a:extLst>
                <a:ext uri="{FF2B5EF4-FFF2-40B4-BE49-F238E27FC236}">
                  <a16:creationId xmlns:a16="http://schemas.microsoft.com/office/drawing/2014/main" id="{071A8B60-B502-4142-98CE-B2C2ED02CC97}"/>
                </a:ext>
              </a:extLst>
            </p:cNvPr>
            <p:cNvSpPr/>
            <p:nvPr/>
          </p:nvSpPr>
          <p:spPr>
            <a:xfrm rot="235673">
              <a:off x="8191382" y="5044942"/>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68" name="타원 167">
              <a:extLst>
                <a:ext uri="{FF2B5EF4-FFF2-40B4-BE49-F238E27FC236}">
                  <a16:creationId xmlns:a16="http://schemas.microsoft.com/office/drawing/2014/main" id="{27536386-8A43-4342-AAFA-B858E9891A13}"/>
                </a:ext>
              </a:extLst>
            </p:cNvPr>
            <p:cNvSpPr/>
            <p:nvPr/>
          </p:nvSpPr>
          <p:spPr>
            <a:xfrm rot="235673">
              <a:off x="10050498" y="5033017"/>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69" name="타원 168">
              <a:extLst>
                <a:ext uri="{FF2B5EF4-FFF2-40B4-BE49-F238E27FC236}">
                  <a16:creationId xmlns:a16="http://schemas.microsoft.com/office/drawing/2014/main" id="{6D6CE0A4-1C89-45CD-B822-5131113ED241}"/>
                </a:ext>
              </a:extLst>
            </p:cNvPr>
            <p:cNvSpPr/>
            <p:nvPr/>
          </p:nvSpPr>
          <p:spPr>
            <a:xfrm rot="235673">
              <a:off x="8266735" y="4243443"/>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70" name="타원 169">
              <a:extLst>
                <a:ext uri="{FF2B5EF4-FFF2-40B4-BE49-F238E27FC236}">
                  <a16:creationId xmlns:a16="http://schemas.microsoft.com/office/drawing/2014/main" id="{249F3D49-2A93-4328-9805-336A4CCD2114}"/>
                </a:ext>
              </a:extLst>
            </p:cNvPr>
            <p:cNvSpPr/>
            <p:nvPr/>
          </p:nvSpPr>
          <p:spPr>
            <a:xfrm rot="235673">
              <a:off x="10099559" y="3470193"/>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71" name="타원 170">
              <a:extLst>
                <a:ext uri="{FF2B5EF4-FFF2-40B4-BE49-F238E27FC236}">
                  <a16:creationId xmlns:a16="http://schemas.microsoft.com/office/drawing/2014/main" id="{01F75C9F-B8A6-490D-B16D-2F05084B40D1}"/>
                </a:ext>
              </a:extLst>
            </p:cNvPr>
            <p:cNvSpPr/>
            <p:nvPr/>
          </p:nvSpPr>
          <p:spPr>
            <a:xfrm rot="235673">
              <a:off x="9597247" y="3949574"/>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72" name="타원 171">
              <a:extLst>
                <a:ext uri="{FF2B5EF4-FFF2-40B4-BE49-F238E27FC236}">
                  <a16:creationId xmlns:a16="http://schemas.microsoft.com/office/drawing/2014/main" id="{B650B926-020B-4DD7-B851-308792E5E555}"/>
                </a:ext>
              </a:extLst>
            </p:cNvPr>
            <p:cNvSpPr/>
            <p:nvPr/>
          </p:nvSpPr>
          <p:spPr>
            <a:xfrm rot="235673">
              <a:off x="9821711" y="4474086"/>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73" name="타원 172">
              <a:extLst>
                <a:ext uri="{FF2B5EF4-FFF2-40B4-BE49-F238E27FC236}">
                  <a16:creationId xmlns:a16="http://schemas.microsoft.com/office/drawing/2014/main" id="{18235E54-EB6C-4F37-8B3A-7A1C1D6B2541}"/>
                </a:ext>
              </a:extLst>
            </p:cNvPr>
            <p:cNvSpPr/>
            <p:nvPr/>
          </p:nvSpPr>
          <p:spPr>
            <a:xfrm rot="235673">
              <a:off x="9283559" y="3785013"/>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74" name="타원 173">
              <a:extLst>
                <a:ext uri="{FF2B5EF4-FFF2-40B4-BE49-F238E27FC236}">
                  <a16:creationId xmlns:a16="http://schemas.microsoft.com/office/drawing/2014/main" id="{66D2F158-F5BD-4DAE-825B-1CF70C113576}"/>
                </a:ext>
              </a:extLst>
            </p:cNvPr>
            <p:cNvSpPr/>
            <p:nvPr/>
          </p:nvSpPr>
          <p:spPr>
            <a:xfrm rot="235673">
              <a:off x="7960400" y="4281809"/>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75" name="타원 174">
              <a:extLst>
                <a:ext uri="{FF2B5EF4-FFF2-40B4-BE49-F238E27FC236}">
                  <a16:creationId xmlns:a16="http://schemas.microsoft.com/office/drawing/2014/main" id="{49834B50-11BC-4139-AA3C-B0FF4BC96B81}"/>
                </a:ext>
              </a:extLst>
            </p:cNvPr>
            <p:cNvSpPr/>
            <p:nvPr/>
          </p:nvSpPr>
          <p:spPr>
            <a:xfrm rot="235673">
              <a:off x="10302059" y="2696902"/>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76" name="타원 175">
              <a:extLst>
                <a:ext uri="{FF2B5EF4-FFF2-40B4-BE49-F238E27FC236}">
                  <a16:creationId xmlns:a16="http://schemas.microsoft.com/office/drawing/2014/main" id="{B4A10314-FD36-4FF9-90A7-0E4A2F2ACEEE}"/>
                </a:ext>
              </a:extLst>
            </p:cNvPr>
            <p:cNvSpPr/>
            <p:nvPr/>
          </p:nvSpPr>
          <p:spPr>
            <a:xfrm rot="235673">
              <a:off x="8765537" y="1266203"/>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77" name="타원 176">
              <a:extLst>
                <a:ext uri="{FF2B5EF4-FFF2-40B4-BE49-F238E27FC236}">
                  <a16:creationId xmlns:a16="http://schemas.microsoft.com/office/drawing/2014/main" id="{57898AF6-8A17-4F07-B2E3-9272C8BC658C}"/>
                </a:ext>
              </a:extLst>
            </p:cNvPr>
            <p:cNvSpPr/>
            <p:nvPr/>
          </p:nvSpPr>
          <p:spPr>
            <a:xfrm rot="235673">
              <a:off x="9124894" y="1960009"/>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78" name="타원 177">
              <a:extLst>
                <a:ext uri="{FF2B5EF4-FFF2-40B4-BE49-F238E27FC236}">
                  <a16:creationId xmlns:a16="http://schemas.microsoft.com/office/drawing/2014/main" id="{CCFDB5CA-5229-4B4F-B14C-292C28946AA6}"/>
                </a:ext>
              </a:extLst>
            </p:cNvPr>
            <p:cNvSpPr/>
            <p:nvPr/>
          </p:nvSpPr>
          <p:spPr>
            <a:xfrm rot="235673">
              <a:off x="8923057" y="2191777"/>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79" name="타원 178">
              <a:extLst>
                <a:ext uri="{FF2B5EF4-FFF2-40B4-BE49-F238E27FC236}">
                  <a16:creationId xmlns:a16="http://schemas.microsoft.com/office/drawing/2014/main" id="{6C1A68B5-FCE5-4DD9-B113-35EA88330AE5}"/>
                </a:ext>
              </a:extLst>
            </p:cNvPr>
            <p:cNvSpPr/>
            <p:nvPr/>
          </p:nvSpPr>
          <p:spPr>
            <a:xfrm rot="235673">
              <a:off x="7995029" y="3569598"/>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80" name="타원 179">
              <a:extLst>
                <a:ext uri="{FF2B5EF4-FFF2-40B4-BE49-F238E27FC236}">
                  <a16:creationId xmlns:a16="http://schemas.microsoft.com/office/drawing/2014/main" id="{B49F5430-0026-4CA3-9003-56519E964FE3}"/>
                </a:ext>
              </a:extLst>
            </p:cNvPr>
            <p:cNvSpPr/>
            <p:nvPr/>
          </p:nvSpPr>
          <p:spPr>
            <a:xfrm rot="235673">
              <a:off x="8612286" y="2620851"/>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sp>
          <p:nvSpPr>
            <p:cNvPr id="181" name="타원 180">
              <a:extLst>
                <a:ext uri="{FF2B5EF4-FFF2-40B4-BE49-F238E27FC236}">
                  <a16:creationId xmlns:a16="http://schemas.microsoft.com/office/drawing/2014/main" id="{B8736F2A-E55D-4705-B7C9-4C7D44CB12A6}"/>
                </a:ext>
              </a:extLst>
            </p:cNvPr>
            <p:cNvSpPr/>
            <p:nvPr/>
          </p:nvSpPr>
          <p:spPr>
            <a:xfrm rot="235673">
              <a:off x="8666144" y="2818763"/>
              <a:ext cx="71690" cy="64817"/>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F0000"/>
                </a:solidFill>
              </a:endParaRPr>
            </a:p>
          </p:txBody>
        </p:sp>
      </p:grpSp>
      <p:grpSp>
        <p:nvGrpSpPr>
          <p:cNvPr id="185" name="그룹 29">
            <a:extLst>
              <a:ext uri="{FF2B5EF4-FFF2-40B4-BE49-F238E27FC236}">
                <a16:creationId xmlns:a16="http://schemas.microsoft.com/office/drawing/2014/main" id="{24C20733-9722-4872-BFC8-B8E0495A5BFC}"/>
              </a:ext>
            </a:extLst>
          </p:cNvPr>
          <p:cNvGrpSpPr>
            <a:grpSpLocks/>
          </p:cNvGrpSpPr>
          <p:nvPr/>
        </p:nvGrpSpPr>
        <p:grpSpPr bwMode="auto">
          <a:xfrm flipV="1">
            <a:off x="234177" y="1169644"/>
            <a:ext cx="6892081" cy="4762500"/>
            <a:chOff x="787400" y="1543050"/>
            <a:chExt cx="10731500" cy="4762500"/>
          </a:xfrm>
        </p:grpSpPr>
        <p:sp>
          <p:nvSpPr>
            <p:cNvPr id="186" name="Rectangle 1">
              <a:extLst>
                <a:ext uri="{FF2B5EF4-FFF2-40B4-BE49-F238E27FC236}">
                  <a16:creationId xmlns:a16="http://schemas.microsoft.com/office/drawing/2014/main" id="{16FF18C8-89BD-4428-A94A-4702F3172248}"/>
                </a:ext>
              </a:extLst>
            </p:cNvPr>
            <p:cNvSpPr>
              <a:spLocks/>
            </p:cNvSpPr>
            <p:nvPr/>
          </p:nvSpPr>
          <p:spPr bwMode="auto">
            <a:xfrm>
              <a:off x="787400" y="4743450"/>
              <a:ext cx="2590719" cy="1562100"/>
            </a:xfrm>
            <a:prstGeom prst="rect">
              <a:avLst/>
            </a:prstGeom>
            <a:solidFill>
              <a:srgbClr val="87A0BB"/>
            </a:solidFill>
            <a:ln w="25400">
              <a:noFill/>
              <a:miter lim="800000"/>
              <a:headEnd/>
              <a:tailEnd/>
            </a:ln>
          </p:spPr>
          <p:txBody>
            <a:bodyPr lIns="0" tIns="0" rIns="0" bIns="0"/>
            <a:lstStyle/>
            <a:p>
              <a:pPr eaLnBrk="1" fontAlgn="auto" latinLnBrk="1" hangingPunct="1">
                <a:spcBef>
                  <a:spcPts val="0"/>
                </a:spcBef>
                <a:spcAft>
                  <a:spcPts val="0"/>
                </a:spcAft>
                <a:defRPr/>
              </a:pPr>
              <a:endParaRPr lang="en-US" sz="1400" kern="0">
                <a:solidFill>
                  <a:prstClr val="black"/>
                </a:solidFill>
                <a:latin typeface="+mn-lt"/>
              </a:endParaRPr>
            </a:p>
          </p:txBody>
        </p:sp>
        <p:sp>
          <p:nvSpPr>
            <p:cNvPr id="187" name="Freeform 2">
              <a:extLst>
                <a:ext uri="{FF2B5EF4-FFF2-40B4-BE49-F238E27FC236}">
                  <a16:creationId xmlns:a16="http://schemas.microsoft.com/office/drawing/2014/main" id="{18905712-47F7-4C0E-8372-8699D555D67C}"/>
                </a:ext>
              </a:extLst>
            </p:cNvPr>
            <p:cNvSpPr>
              <a:spLocks/>
            </p:cNvSpPr>
            <p:nvPr/>
          </p:nvSpPr>
          <p:spPr bwMode="auto">
            <a:xfrm>
              <a:off x="2673302" y="5588000"/>
              <a:ext cx="710715" cy="717550"/>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rgbClr val="3E556E"/>
            </a:solidFill>
            <a:ln>
              <a:noFill/>
            </a:ln>
            <a:extLst>
              <a:ext uri="{91240B29-F687-4f45-9708-019B960494DF}"/>
            </a:extLst>
          </p:spPr>
          <p:txBody>
            <a:bodyPr lIns="0" tIns="0" rIns="0" bIns="0"/>
            <a:lstStyle/>
            <a:p>
              <a:pPr eaLnBrk="1" fontAlgn="auto" latinLnBrk="1" hangingPunct="1">
                <a:spcBef>
                  <a:spcPts val="0"/>
                </a:spcBef>
                <a:spcAft>
                  <a:spcPts val="0"/>
                </a:spcAft>
                <a:defRPr/>
              </a:pPr>
              <a:endParaRPr lang="en-US" sz="1400" kern="0">
                <a:solidFill>
                  <a:prstClr val="black"/>
                </a:solidFill>
                <a:latin typeface="+mn-lt"/>
              </a:endParaRPr>
            </a:p>
          </p:txBody>
        </p:sp>
        <p:sp>
          <p:nvSpPr>
            <p:cNvPr id="188" name="Rectangle 4">
              <a:extLst>
                <a:ext uri="{FF2B5EF4-FFF2-40B4-BE49-F238E27FC236}">
                  <a16:creationId xmlns:a16="http://schemas.microsoft.com/office/drawing/2014/main" id="{F1C9CC82-94E6-4B9B-B51F-050CB829901B}"/>
                </a:ext>
              </a:extLst>
            </p:cNvPr>
            <p:cNvSpPr>
              <a:spLocks/>
            </p:cNvSpPr>
            <p:nvPr/>
          </p:nvSpPr>
          <p:spPr bwMode="auto">
            <a:xfrm>
              <a:off x="2673302" y="4025900"/>
              <a:ext cx="2590719" cy="1562100"/>
            </a:xfrm>
            <a:prstGeom prst="rect">
              <a:avLst/>
            </a:prstGeom>
            <a:solidFill>
              <a:srgbClr val="00A7A0"/>
            </a:solidFill>
            <a:ln w="25400">
              <a:noFill/>
              <a:miter lim="800000"/>
              <a:headEnd/>
              <a:tailEnd/>
            </a:ln>
          </p:spPr>
          <p:txBody>
            <a:bodyPr lIns="0" tIns="0" rIns="0" bIns="0"/>
            <a:lstStyle/>
            <a:p>
              <a:pPr eaLnBrk="1" fontAlgn="auto" latinLnBrk="1" hangingPunct="1">
                <a:spcBef>
                  <a:spcPts val="0"/>
                </a:spcBef>
                <a:spcAft>
                  <a:spcPts val="0"/>
                </a:spcAft>
                <a:defRPr/>
              </a:pPr>
              <a:endParaRPr lang="en-US" sz="1400" kern="0" dirty="0">
                <a:solidFill>
                  <a:prstClr val="black"/>
                </a:solidFill>
                <a:latin typeface="+mn-lt"/>
                <a:ea typeface="나눔고딕" panose="020D0604000000000000" pitchFamily="50" charset="-127"/>
              </a:endParaRPr>
            </a:p>
          </p:txBody>
        </p:sp>
        <p:sp>
          <p:nvSpPr>
            <p:cNvPr id="189" name="Freeform 5">
              <a:extLst>
                <a:ext uri="{FF2B5EF4-FFF2-40B4-BE49-F238E27FC236}">
                  <a16:creationId xmlns:a16="http://schemas.microsoft.com/office/drawing/2014/main" id="{F17566C1-1595-4C49-9167-847C2A51284A}"/>
                </a:ext>
              </a:extLst>
            </p:cNvPr>
            <p:cNvSpPr>
              <a:spLocks/>
            </p:cNvSpPr>
            <p:nvPr/>
          </p:nvSpPr>
          <p:spPr bwMode="auto">
            <a:xfrm>
              <a:off x="4559203" y="4870450"/>
              <a:ext cx="710715" cy="717550"/>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rgbClr val="00605B"/>
            </a:solidFill>
            <a:ln>
              <a:noFill/>
            </a:ln>
            <a:extLst>
              <a:ext uri="{91240B29-F687-4f45-9708-019B960494DF}"/>
            </a:extLst>
          </p:spPr>
          <p:txBody>
            <a:bodyPr lIns="0" tIns="0" rIns="0" bIns="0"/>
            <a:lstStyle/>
            <a:p>
              <a:pPr eaLnBrk="1" fontAlgn="auto" latinLnBrk="1" hangingPunct="1">
                <a:spcBef>
                  <a:spcPts val="0"/>
                </a:spcBef>
                <a:spcAft>
                  <a:spcPts val="0"/>
                </a:spcAft>
                <a:defRPr/>
              </a:pPr>
              <a:endParaRPr lang="en-US" sz="1400" kern="0" dirty="0">
                <a:solidFill>
                  <a:prstClr val="black"/>
                </a:solidFill>
                <a:latin typeface="+mn-lt"/>
                <a:ea typeface="나눔고딕" panose="020D0604000000000000" pitchFamily="50" charset="-127"/>
              </a:endParaRPr>
            </a:p>
          </p:txBody>
        </p:sp>
        <p:sp>
          <p:nvSpPr>
            <p:cNvPr id="190" name="Rectangle 9">
              <a:extLst>
                <a:ext uri="{FF2B5EF4-FFF2-40B4-BE49-F238E27FC236}">
                  <a16:creationId xmlns:a16="http://schemas.microsoft.com/office/drawing/2014/main" id="{82B1EE45-DF7B-40C2-A56E-CC170F27E7CB}"/>
                </a:ext>
              </a:extLst>
            </p:cNvPr>
            <p:cNvSpPr>
              <a:spLocks/>
            </p:cNvSpPr>
            <p:nvPr/>
          </p:nvSpPr>
          <p:spPr bwMode="auto">
            <a:xfrm>
              <a:off x="4565101" y="3308350"/>
              <a:ext cx="2590719" cy="1562100"/>
            </a:xfrm>
            <a:prstGeom prst="rect">
              <a:avLst/>
            </a:prstGeom>
            <a:solidFill>
              <a:srgbClr val="4376AA"/>
            </a:solidFill>
            <a:ln w="25400">
              <a:noFill/>
              <a:miter lim="800000"/>
              <a:headEnd/>
              <a:tailEnd/>
            </a:ln>
          </p:spPr>
          <p:txBody>
            <a:bodyPr lIns="0" tIns="0" rIns="0" bIns="0"/>
            <a:lstStyle/>
            <a:p>
              <a:pPr eaLnBrk="1" fontAlgn="auto" latinLnBrk="1" hangingPunct="1">
                <a:spcBef>
                  <a:spcPts val="0"/>
                </a:spcBef>
                <a:spcAft>
                  <a:spcPts val="0"/>
                </a:spcAft>
                <a:defRPr/>
              </a:pPr>
              <a:endParaRPr lang="en-US" sz="1400" kern="0" dirty="0">
                <a:solidFill>
                  <a:prstClr val="black"/>
                </a:solidFill>
                <a:latin typeface="+mn-lt"/>
                <a:ea typeface="나눔고딕" panose="020D0604000000000000" pitchFamily="50" charset="-127"/>
              </a:endParaRPr>
            </a:p>
          </p:txBody>
        </p:sp>
        <p:sp>
          <p:nvSpPr>
            <p:cNvPr id="191" name="Freeform 10">
              <a:extLst>
                <a:ext uri="{FF2B5EF4-FFF2-40B4-BE49-F238E27FC236}">
                  <a16:creationId xmlns:a16="http://schemas.microsoft.com/office/drawing/2014/main" id="{C27FB6B7-7980-4391-8014-CB41D8C95A43}"/>
                </a:ext>
              </a:extLst>
            </p:cNvPr>
            <p:cNvSpPr>
              <a:spLocks/>
            </p:cNvSpPr>
            <p:nvPr/>
          </p:nvSpPr>
          <p:spPr bwMode="auto">
            <a:xfrm>
              <a:off x="6439207" y="4152900"/>
              <a:ext cx="710715" cy="717550"/>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rgbClr val="32587E"/>
            </a:solidFill>
            <a:ln>
              <a:noFill/>
            </a:ln>
            <a:extLst>
              <a:ext uri="{91240B29-F687-4f45-9708-019B960494DF}"/>
            </a:extLst>
          </p:spPr>
          <p:txBody>
            <a:bodyPr lIns="0" tIns="0" rIns="0" bIns="0"/>
            <a:lstStyle/>
            <a:p>
              <a:pPr eaLnBrk="1" fontAlgn="auto" latinLnBrk="1" hangingPunct="1">
                <a:spcBef>
                  <a:spcPts val="0"/>
                </a:spcBef>
                <a:spcAft>
                  <a:spcPts val="0"/>
                </a:spcAft>
                <a:defRPr/>
              </a:pPr>
              <a:endParaRPr lang="en-US" sz="1400" kern="0" dirty="0">
                <a:solidFill>
                  <a:prstClr val="black"/>
                </a:solidFill>
                <a:latin typeface="+mn-lt"/>
                <a:ea typeface="나눔고딕" panose="020D0604000000000000" pitchFamily="50" charset="-127"/>
              </a:endParaRPr>
            </a:p>
          </p:txBody>
        </p:sp>
        <p:sp>
          <p:nvSpPr>
            <p:cNvPr id="192" name="Rectangle 11">
              <a:extLst>
                <a:ext uri="{FF2B5EF4-FFF2-40B4-BE49-F238E27FC236}">
                  <a16:creationId xmlns:a16="http://schemas.microsoft.com/office/drawing/2014/main" id="{96ADC3D4-A1BA-42D8-81E4-852B0F422AF0}"/>
                </a:ext>
              </a:extLst>
            </p:cNvPr>
            <p:cNvSpPr>
              <a:spLocks/>
            </p:cNvSpPr>
            <p:nvPr/>
          </p:nvSpPr>
          <p:spPr bwMode="auto">
            <a:xfrm>
              <a:off x="6439207" y="2597150"/>
              <a:ext cx="2590719" cy="1562100"/>
            </a:xfrm>
            <a:prstGeom prst="rect">
              <a:avLst/>
            </a:prstGeom>
            <a:solidFill>
              <a:srgbClr val="5E5AA2"/>
            </a:solidFill>
            <a:ln w="25400">
              <a:noFill/>
              <a:miter lim="800000"/>
              <a:headEnd/>
              <a:tailEnd/>
            </a:ln>
          </p:spPr>
          <p:txBody>
            <a:bodyPr lIns="0" tIns="0" rIns="0" bIns="0"/>
            <a:lstStyle/>
            <a:p>
              <a:pPr eaLnBrk="1" fontAlgn="auto" latinLnBrk="1" hangingPunct="1">
                <a:spcBef>
                  <a:spcPts val="0"/>
                </a:spcBef>
                <a:spcAft>
                  <a:spcPts val="0"/>
                </a:spcAft>
                <a:defRPr/>
              </a:pPr>
              <a:endParaRPr lang="en-US" sz="1400" kern="0" dirty="0">
                <a:solidFill>
                  <a:prstClr val="black"/>
                </a:solidFill>
                <a:latin typeface="+mn-lt"/>
                <a:ea typeface="나눔고딕" panose="020D0604000000000000" pitchFamily="50" charset="-127"/>
              </a:endParaRPr>
            </a:p>
          </p:txBody>
        </p:sp>
        <p:sp>
          <p:nvSpPr>
            <p:cNvPr id="193" name="Freeform 12">
              <a:extLst>
                <a:ext uri="{FF2B5EF4-FFF2-40B4-BE49-F238E27FC236}">
                  <a16:creationId xmlns:a16="http://schemas.microsoft.com/office/drawing/2014/main" id="{40F48995-59C2-4F03-A812-6659B6ADBC4C}"/>
                </a:ext>
              </a:extLst>
            </p:cNvPr>
            <p:cNvSpPr>
              <a:spLocks/>
            </p:cNvSpPr>
            <p:nvPr/>
          </p:nvSpPr>
          <p:spPr bwMode="auto">
            <a:xfrm>
              <a:off x="8319210" y="3429000"/>
              <a:ext cx="710715" cy="717550"/>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rgbClr val="393555"/>
            </a:solidFill>
            <a:ln>
              <a:noFill/>
            </a:ln>
            <a:extLst>
              <a:ext uri="{91240B29-F687-4f45-9708-019B960494DF}"/>
            </a:extLst>
          </p:spPr>
          <p:txBody>
            <a:bodyPr lIns="0" tIns="0" rIns="0" bIns="0"/>
            <a:lstStyle/>
            <a:p>
              <a:pPr eaLnBrk="1" fontAlgn="auto" latinLnBrk="1" hangingPunct="1">
                <a:spcBef>
                  <a:spcPts val="0"/>
                </a:spcBef>
                <a:spcAft>
                  <a:spcPts val="0"/>
                </a:spcAft>
                <a:defRPr/>
              </a:pPr>
              <a:endParaRPr lang="en-US" sz="1400" kern="0" dirty="0">
                <a:solidFill>
                  <a:prstClr val="black"/>
                </a:solidFill>
                <a:latin typeface="+mn-lt"/>
                <a:ea typeface="나눔고딕" panose="020D0604000000000000" pitchFamily="50" charset="-127"/>
              </a:endParaRPr>
            </a:p>
          </p:txBody>
        </p:sp>
        <p:sp>
          <p:nvSpPr>
            <p:cNvPr id="194" name="AutoShape 13">
              <a:extLst>
                <a:ext uri="{FF2B5EF4-FFF2-40B4-BE49-F238E27FC236}">
                  <a16:creationId xmlns:a16="http://schemas.microsoft.com/office/drawing/2014/main" id="{31316559-E0FC-4AAC-8760-AB624B28643C}"/>
                </a:ext>
              </a:extLst>
            </p:cNvPr>
            <p:cNvSpPr>
              <a:spLocks/>
            </p:cNvSpPr>
            <p:nvPr/>
          </p:nvSpPr>
          <p:spPr bwMode="auto">
            <a:xfrm>
              <a:off x="8319208" y="1543050"/>
              <a:ext cx="3199692" cy="2228850"/>
            </a:xfrm>
            <a:prstGeom prst="rightArrow">
              <a:avLst>
                <a:gd name="adj1" fmla="val 69463"/>
                <a:gd name="adj2" fmla="val 28319"/>
              </a:avLst>
            </a:prstGeom>
            <a:solidFill>
              <a:srgbClr val="775CA1"/>
            </a:solidFill>
            <a:ln w="25400">
              <a:noFill/>
              <a:miter lim="800000"/>
              <a:headEnd/>
              <a:tailEnd/>
            </a:ln>
          </p:spPr>
          <p:txBody>
            <a:bodyPr lIns="0" tIns="0" rIns="0" bIns="0"/>
            <a:lstStyle/>
            <a:p>
              <a:pPr eaLnBrk="1" fontAlgn="auto" latinLnBrk="1" hangingPunct="1">
                <a:spcBef>
                  <a:spcPts val="0"/>
                </a:spcBef>
                <a:spcAft>
                  <a:spcPts val="0"/>
                </a:spcAft>
                <a:defRPr/>
              </a:pPr>
              <a:endParaRPr lang="en-US" sz="1400" kern="0" dirty="0">
                <a:solidFill>
                  <a:prstClr val="black"/>
                </a:solidFill>
                <a:latin typeface="+mn-lt"/>
                <a:ea typeface="나눔고딕" panose="020D0604000000000000" pitchFamily="50" charset="-127"/>
              </a:endParaRPr>
            </a:p>
          </p:txBody>
        </p:sp>
      </p:grpSp>
      <p:cxnSp>
        <p:nvCxnSpPr>
          <p:cNvPr id="195" name="직선 연결선 194">
            <a:extLst>
              <a:ext uri="{FF2B5EF4-FFF2-40B4-BE49-F238E27FC236}">
                <a16:creationId xmlns:a16="http://schemas.microsoft.com/office/drawing/2014/main" id="{3D6783BD-8374-41BB-A206-479A636E7EFC}"/>
              </a:ext>
            </a:extLst>
          </p:cNvPr>
          <p:cNvCxnSpPr>
            <a:cxnSpLocks/>
          </p:cNvCxnSpPr>
          <p:nvPr/>
        </p:nvCxnSpPr>
        <p:spPr>
          <a:xfrm flipV="1">
            <a:off x="3109193" y="4155632"/>
            <a:ext cx="0" cy="811959"/>
          </a:xfrm>
          <a:prstGeom prst="line">
            <a:avLst/>
          </a:prstGeom>
          <a:ln>
            <a:solidFill>
              <a:schemeClr val="tx1">
                <a:lumMod val="50000"/>
                <a:lumOff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196" name="TextBox 195">
            <a:extLst>
              <a:ext uri="{FF2B5EF4-FFF2-40B4-BE49-F238E27FC236}">
                <a16:creationId xmlns:a16="http://schemas.microsoft.com/office/drawing/2014/main" id="{AC6EBAF8-EF17-404A-83F8-E1451DAAA480}"/>
              </a:ext>
            </a:extLst>
          </p:cNvPr>
          <p:cNvSpPr txBox="1"/>
          <p:nvPr/>
        </p:nvSpPr>
        <p:spPr>
          <a:xfrm>
            <a:off x="-81556" y="3544796"/>
            <a:ext cx="2784411" cy="1153714"/>
          </a:xfrm>
          <a:prstGeom prst="rect">
            <a:avLst/>
          </a:prstGeom>
          <a:noFill/>
        </p:spPr>
        <p:txBody>
          <a:bodyPr wrap="square">
            <a:spAutoFit/>
          </a:bodyPr>
          <a:lstStyle/>
          <a:p>
            <a:pPr algn="ctr">
              <a:lnSpc>
                <a:spcPct val="150000"/>
              </a:lnSpc>
              <a:defRPr/>
            </a:pPr>
            <a:r>
              <a:rPr lang="en-US" altLang="ko-KR" sz="1600" dirty="0">
                <a:latin typeface="Arial Narrow" panose="020B0606020202030204" pitchFamily="34" charset="0"/>
                <a:cs typeface="Arial" pitchFamily="34" charset="0"/>
              </a:rPr>
              <a:t>17 administrative areas and is divided into 75 cities, 82 districts, and 69 towns in S.KOREA</a:t>
            </a:r>
            <a:endParaRPr lang="ko-KR" altLang="en-US" sz="1200" spc="-50" dirty="0">
              <a:latin typeface="Arial Narrow" panose="020B0606020202030204" pitchFamily="34" charset="0"/>
              <a:ea typeface="나눔고딕" panose="020D0604000000000000" pitchFamily="50" charset="-127"/>
            </a:endParaRPr>
          </a:p>
        </p:txBody>
      </p:sp>
      <p:sp>
        <p:nvSpPr>
          <p:cNvPr id="198" name="TextBox 197">
            <a:extLst>
              <a:ext uri="{FF2B5EF4-FFF2-40B4-BE49-F238E27FC236}">
                <a16:creationId xmlns:a16="http://schemas.microsoft.com/office/drawing/2014/main" id="{66EB4193-5177-48C1-9684-FFEECC0709E8}"/>
              </a:ext>
            </a:extLst>
          </p:cNvPr>
          <p:cNvSpPr txBox="1"/>
          <p:nvPr/>
        </p:nvSpPr>
        <p:spPr>
          <a:xfrm>
            <a:off x="672898" y="4764772"/>
            <a:ext cx="3198867" cy="1340303"/>
          </a:xfrm>
          <a:prstGeom prst="rect">
            <a:avLst/>
          </a:prstGeom>
          <a:noFill/>
        </p:spPr>
        <p:txBody>
          <a:bodyPr wrap="square">
            <a:spAutoFit/>
          </a:bodyPr>
          <a:lstStyle/>
          <a:p>
            <a:pPr>
              <a:lnSpc>
                <a:spcPts val="2500"/>
              </a:lnSpc>
            </a:pPr>
            <a:r>
              <a:rPr lang="en-US" altLang="ko-KR" sz="1600" dirty="0">
                <a:solidFill>
                  <a:srgbClr val="4376AA"/>
                </a:solidFill>
                <a:cs typeface="Arial" pitchFamily="34" charset="0"/>
              </a:rPr>
              <a:t>Scattered our sales representatives </a:t>
            </a:r>
            <a:r>
              <a:rPr lang="en-US" altLang="ko-KR" sz="1600" dirty="0">
                <a:latin typeface="Arial Narrow" panose="020B0606020202030204" pitchFamily="34" charset="0"/>
                <a:cs typeface="Arial" pitchFamily="34" charset="0"/>
              </a:rPr>
              <a:t>at 12 branches where are located in administrative provinces. </a:t>
            </a:r>
          </a:p>
        </p:txBody>
      </p:sp>
      <p:cxnSp>
        <p:nvCxnSpPr>
          <p:cNvPr id="199" name="직선 연결선 198">
            <a:extLst>
              <a:ext uri="{FF2B5EF4-FFF2-40B4-BE49-F238E27FC236}">
                <a16:creationId xmlns:a16="http://schemas.microsoft.com/office/drawing/2014/main" id="{5502EFC7-8534-4C7C-B64C-9772B866844A}"/>
              </a:ext>
            </a:extLst>
          </p:cNvPr>
          <p:cNvCxnSpPr>
            <a:cxnSpLocks/>
          </p:cNvCxnSpPr>
          <p:nvPr/>
        </p:nvCxnSpPr>
        <p:spPr>
          <a:xfrm>
            <a:off x="5883517" y="2576508"/>
            <a:ext cx="0" cy="1457503"/>
          </a:xfrm>
          <a:prstGeom prst="line">
            <a:avLst/>
          </a:prstGeom>
          <a:ln>
            <a:solidFill>
              <a:schemeClr val="tx1">
                <a:lumMod val="50000"/>
                <a:lumOff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a16="http://schemas.microsoft.com/office/drawing/2014/main" id="{4DF789B8-13C6-44F5-9873-48A6202AF740}"/>
              </a:ext>
            </a:extLst>
          </p:cNvPr>
          <p:cNvSpPr txBox="1"/>
          <p:nvPr/>
        </p:nvSpPr>
        <p:spPr>
          <a:xfrm>
            <a:off x="3766931" y="823863"/>
            <a:ext cx="4060393" cy="1660904"/>
          </a:xfrm>
          <a:prstGeom prst="rect">
            <a:avLst/>
          </a:prstGeom>
          <a:noFill/>
        </p:spPr>
        <p:txBody>
          <a:bodyPr wrap="square">
            <a:spAutoFit/>
          </a:bodyPr>
          <a:lstStyle/>
          <a:p>
            <a:pPr>
              <a:lnSpc>
                <a:spcPts val="2500"/>
              </a:lnSpc>
            </a:pPr>
            <a:r>
              <a:rPr lang="en-US" altLang="ko-KR" sz="1600" dirty="0">
                <a:solidFill>
                  <a:srgbClr val="4D4A86"/>
                </a:solidFill>
                <a:latin typeface="+mj-lt"/>
                <a:cs typeface="Arial" pitchFamily="34" charset="0"/>
              </a:rPr>
              <a:t>Have very close ties to cover all Korean markets </a:t>
            </a:r>
          </a:p>
          <a:p>
            <a:pPr>
              <a:lnSpc>
                <a:spcPts val="2500"/>
              </a:lnSpc>
            </a:pPr>
            <a:r>
              <a:rPr lang="en-US" altLang="ko-KR" sz="1600" dirty="0">
                <a:latin typeface="Arial Narrow" panose="020B0606020202030204" pitchFamily="34" charset="0"/>
                <a:cs typeface="Arial" pitchFamily="34" charset="0"/>
              </a:rPr>
              <a:t>with sub-distributors, wholesalers, retailers who are located in cities, districts, and towns where we are unable to approach. They are approximately </a:t>
            </a:r>
            <a:r>
              <a:rPr lang="en-US" altLang="ko-KR" sz="1600" dirty="0">
                <a:solidFill>
                  <a:srgbClr val="4D4A86"/>
                </a:solidFill>
                <a:latin typeface="Arial Narrow" panose="020B0606020202030204" pitchFamily="34" charset="0"/>
                <a:cs typeface="Arial" pitchFamily="34" charset="0"/>
              </a:rPr>
              <a:t>250</a:t>
            </a:r>
            <a:r>
              <a:rPr lang="en-US" altLang="ko-KR" sz="1600" dirty="0">
                <a:latin typeface="Arial Narrow" panose="020B0606020202030204" pitchFamily="34" charset="0"/>
                <a:cs typeface="Arial" pitchFamily="34" charset="0"/>
              </a:rPr>
              <a:t>. </a:t>
            </a:r>
          </a:p>
        </p:txBody>
      </p:sp>
      <p:cxnSp>
        <p:nvCxnSpPr>
          <p:cNvPr id="204" name="직선 연결선 203">
            <a:extLst>
              <a:ext uri="{FF2B5EF4-FFF2-40B4-BE49-F238E27FC236}">
                <a16:creationId xmlns:a16="http://schemas.microsoft.com/office/drawing/2014/main" id="{5BC7F80B-77D5-42EA-BBEA-9C929BFD15C1}"/>
              </a:ext>
            </a:extLst>
          </p:cNvPr>
          <p:cNvCxnSpPr>
            <a:cxnSpLocks/>
          </p:cNvCxnSpPr>
          <p:nvPr/>
        </p:nvCxnSpPr>
        <p:spPr>
          <a:xfrm flipV="1">
            <a:off x="923765" y="2740734"/>
            <a:ext cx="0" cy="843057"/>
          </a:xfrm>
          <a:prstGeom prst="line">
            <a:avLst/>
          </a:prstGeom>
          <a:ln>
            <a:solidFill>
              <a:schemeClr val="tx1">
                <a:lumMod val="50000"/>
                <a:lumOff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pic>
        <p:nvPicPr>
          <p:cNvPr id="205" name="그림 204">
            <a:extLst>
              <a:ext uri="{FF2B5EF4-FFF2-40B4-BE49-F238E27FC236}">
                <a16:creationId xmlns:a16="http://schemas.microsoft.com/office/drawing/2014/main" id="{E842EE6D-89AA-4688-A635-CBB91F172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812" y="3939747"/>
            <a:ext cx="361210" cy="361210"/>
          </a:xfrm>
          <a:prstGeom prst="rect">
            <a:avLst/>
          </a:prstGeom>
        </p:spPr>
      </p:pic>
      <p:pic>
        <p:nvPicPr>
          <p:cNvPr id="206" name="그림 205">
            <a:extLst>
              <a:ext uri="{FF2B5EF4-FFF2-40B4-BE49-F238E27FC236}">
                <a16:creationId xmlns:a16="http://schemas.microsoft.com/office/drawing/2014/main" id="{149958C1-A886-43D9-9E0A-F91BA28BD9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986" y="3211833"/>
            <a:ext cx="425732" cy="425732"/>
          </a:xfrm>
          <a:prstGeom prst="rect">
            <a:avLst/>
          </a:prstGeom>
        </p:spPr>
      </p:pic>
      <p:pic>
        <p:nvPicPr>
          <p:cNvPr id="207" name="그림 206">
            <a:extLst>
              <a:ext uri="{FF2B5EF4-FFF2-40B4-BE49-F238E27FC236}">
                <a16:creationId xmlns:a16="http://schemas.microsoft.com/office/drawing/2014/main" id="{E4466461-D18C-4E7E-88EF-3BE2BB0123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2722" y="4671997"/>
            <a:ext cx="307910" cy="307910"/>
          </a:xfrm>
          <a:prstGeom prst="rect">
            <a:avLst/>
          </a:prstGeom>
        </p:spPr>
      </p:pic>
      <p:pic>
        <p:nvPicPr>
          <p:cNvPr id="208" name="그림 207">
            <a:extLst>
              <a:ext uri="{FF2B5EF4-FFF2-40B4-BE49-F238E27FC236}">
                <a16:creationId xmlns:a16="http://schemas.microsoft.com/office/drawing/2014/main" id="{3347C3CB-5988-4EA1-A275-DA82495065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40982" y="5225686"/>
            <a:ext cx="370736" cy="370736"/>
          </a:xfrm>
          <a:prstGeom prst="rect">
            <a:avLst/>
          </a:prstGeom>
        </p:spPr>
      </p:pic>
      <p:pic>
        <p:nvPicPr>
          <p:cNvPr id="209" name="그림 208">
            <a:extLst>
              <a:ext uri="{FF2B5EF4-FFF2-40B4-BE49-F238E27FC236}">
                <a16:creationId xmlns:a16="http://schemas.microsoft.com/office/drawing/2014/main" id="{04E1C50E-3196-4BD8-BCE0-C147247A67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4756" y="1773104"/>
            <a:ext cx="358018" cy="358018"/>
          </a:xfrm>
          <a:prstGeom prst="rect">
            <a:avLst/>
          </a:prstGeom>
        </p:spPr>
      </p:pic>
      <p:cxnSp>
        <p:nvCxnSpPr>
          <p:cNvPr id="219" name="직선 연결선 218">
            <a:extLst>
              <a:ext uri="{FF2B5EF4-FFF2-40B4-BE49-F238E27FC236}">
                <a16:creationId xmlns:a16="http://schemas.microsoft.com/office/drawing/2014/main" id="{6BA1CA65-AED8-4F8C-A565-27D01AD96EC1}"/>
              </a:ext>
            </a:extLst>
          </p:cNvPr>
          <p:cNvCxnSpPr>
            <a:cxnSpLocks/>
          </p:cNvCxnSpPr>
          <p:nvPr/>
        </p:nvCxnSpPr>
        <p:spPr>
          <a:xfrm flipV="1">
            <a:off x="4320374" y="4815933"/>
            <a:ext cx="0" cy="944445"/>
          </a:xfrm>
          <a:prstGeom prst="line">
            <a:avLst/>
          </a:prstGeom>
          <a:ln>
            <a:solidFill>
              <a:schemeClr val="tx1">
                <a:lumMod val="50000"/>
                <a:lumOff val="50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221" name="TextBox 220">
            <a:extLst>
              <a:ext uri="{FF2B5EF4-FFF2-40B4-BE49-F238E27FC236}">
                <a16:creationId xmlns:a16="http://schemas.microsoft.com/office/drawing/2014/main" id="{2869F788-70CD-4E53-8190-5FF26D2A0DE7}"/>
              </a:ext>
            </a:extLst>
          </p:cNvPr>
          <p:cNvSpPr txBox="1"/>
          <p:nvPr/>
        </p:nvSpPr>
        <p:spPr>
          <a:xfrm>
            <a:off x="2998304" y="5760378"/>
            <a:ext cx="3686783" cy="523220"/>
          </a:xfrm>
          <a:prstGeom prst="rect">
            <a:avLst/>
          </a:prstGeom>
          <a:noFill/>
        </p:spPr>
        <p:txBody>
          <a:bodyPr wrap="square" rtlCol="0">
            <a:spAutoFit/>
          </a:bodyPr>
          <a:lstStyle/>
          <a:p>
            <a:r>
              <a:rPr lang="en-US" altLang="ko-KR" sz="1400" dirty="0">
                <a:solidFill>
                  <a:srgbClr val="4D4A86"/>
                </a:solidFill>
              </a:rPr>
              <a:t>Consistently visit hospitals and meet doctors</a:t>
            </a:r>
            <a:endParaRPr lang="ko-KR" altLang="en-US" sz="1400" dirty="0">
              <a:solidFill>
                <a:srgbClr val="4D4A86"/>
              </a:solidFill>
            </a:endParaRPr>
          </a:p>
        </p:txBody>
      </p:sp>
      <p:pic>
        <p:nvPicPr>
          <p:cNvPr id="225" name="그림 224">
            <a:extLst>
              <a:ext uri="{FF2B5EF4-FFF2-40B4-BE49-F238E27FC236}">
                <a16:creationId xmlns:a16="http://schemas.microsoft.com/office/drawing/2014/main" id="{2B9663CD-6630-48B2-A84F-6519B18A34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7217" y="2447814"/>
            <a:ext cx="540000" cy="540000"/>
          </a:xfrm>
          <a:prstGeom prst="rect">
            <a:avLst/>
          </a:prstGeom>
        </p:spPr>
      </p:pic>
    </p:spTree>
    <p:extLst>
      <p:ext uri="{BB962C8B-B14F-4D97-AF65-F5344CB8AC3E}">
        <p14:creationId xmlns:p14="http://schemas.microsoft.com/office/powerpoint/2010/main" val="209721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wipe(left)">
                                      <p:cBhvr>
                                        <p:cTn id="7" dur="25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20BAC33B-9D95-4284-8E5B-9DF36107A1BD}"/>
              </a:ext>
            </a:extLst>
          </p:cNvPr>
          <p:cNvSpPr/>
          <p:nvPr/>
        </p:nvSpPr>
        <p:spPr>
          <a:xfrm>
            <a:off x="0" y="-2255"/>
            <a:ext cx="11737910" cy="592423"/>
          </a:xfrm>
          <a:custGeom>
            <a:avLst/>
            <a:gdLst>
              <a:gd name="connsiteX0" fmla="*/ 0 w 11538342"/>
              <a:gd name="connsiteY0" fmla="*/ 0 h 592423"/>
              <a:gd name="connsiteX1" fmla="*/ 11538342 w 11538342"/>
              <a:gd name="connsiteY1" fmla="*/ 0 h 592423"/>
              <a:gd name="connsiteX2" fmla="*/ 11538342 w 11538342"/>
              <a:gd name="connsiteY2" fmla="*/ 592423 h 592423"/>
              <a:gd name="connsiteX3" fmla="*/ 0 w 11538342"/>
              <a:gd name="connsiteY3" fmla="*/ 592423 h 592423"/>
              <a:gd name="connsiteX4" fmla="*/ 0 w 11538342"/>
              <a:gd name="connsiteY4" fmla="*/ 0 h 592423"/>
              <a:gd name="connsiteX0" fmla="*/ 0 w 11538342"/>
              <a:gd name="connsiteY0" fmla="*/ 0 h 592423"/>
              <a:gd name="connsiteX1" fmla="*/ 11118464 w 11538342"/>
              <a:gd name="connsiteY1" fmla="*/ 0 h 592423"/>
              <a:gd name="connsiteX2" fmla="*/ 11538342 w 11538342"/>
              <a:gd name="connsiteY2" fmla="*/ 592423 h 592423"/>
              <a:gd name="connsiteX3" fmla="*/ 0 w 11538342"/>
              <a:gd name="connsiteY3" fmla="*/ 592423 h 592423"/>
              <a:gd name="connsiteX4" fmla="*/ 0 w 11538342"/>
              <a:gd name="connsiteY4" fmla="*/ 0 h 592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8342" h="592423">
                <a:moveTo>
                  <a:pt x="0" y="0"/>
                </a:moveTo>
                <a:lnTo>
                  <a:pt x="11118464" y="0"/>
                </a:lnTo>
                <a:lnTo>
                  <a:pt x="11538342" y="592423"/>
                </a:lnTo>
                <a:lnTo>
                  <a:pt x="0" y="592423"/>
                </a:lnTo>
                <a:lnTo>
                  <a:pt x="0" y="0"/>
                </a:lnTo>
                <a:close/>
              </a:path>
            </a:pathLst>
          </a:custGeom>
          <a:solidFill>
            <a:srgbClr val="619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6" name="직선 연결선 25">
            <a:extLst>
              <a:ext uri="{FF2B5EF4-FFF2-40B4-BE49-F238E27FC236}">
                <a16:creationId xmlns:a16="http://schemas.microsoft.com/office/drawing/2014/main" id="{F49D3EE0-12E2-49AD-892F-5607212BB176}"/>
              </a:ext>
            </a:extLst>
          </p:cNvPr>
          <p:cNvCxnSpPr>
            <a:cxnSpLocks/>
          </p:cNvCxnSpPr>
          <p:nvPr/>
        </p:nvCxnSpPr>
        <p:spPr>
          <a:xfrm>
            <a:off x="0" y="6489700"/>
            <a:ext cx="12192000" cy="0"/>
          </a:xfrm>
          <a:prstGeom prst="line">
            <a:avLst/>
          </a:prstGeom>
          <a:ln w="3175">
            <a:solidFill>
              <a:srgbClr val="89ADD1"/>
            </a:solidFill>
          </a:ln>
        </p:spPr>
        <p:style>
          <a:lnRef idx="1">
            <a:schemeClr val="accent1"/>
          </a:lnRef>
          <a:fillRef idx="0">
            <a:schemeClr val="accent1"/>
          </a:fillRef>
          <a:effectRef idx="0">
            <a:schemeClr val="accent1"/>
          </a:effectRef>
          <a:fontRef idx="minor">
            <a:schemeClr val="tx1"/>
          </a:fontRef>
        </p:style>
      </p:cxnSp>
      <p:sp>
        <p:nvSpPr>
          <p:cNvPr id="27" name="이등변 삼각형 26">
            <a:extLst>
              <a:ext uri="{FF2B5EF4-FFF2-40B4-BE49-F238E27FC236}">
                <a16:creationId xmlns:a16="http://schemas.microsoft.com/office/drawing/2014/main" id="{69873213-BB65-4E8E-9299-6201853BFC61}"/>
              </a:ext>
            </a:extLst>
          </p:cNvPr>
          <p:cNvSpPr/>
          <p:nvPr/>
        </p:nvSpPr>
        <p:spPr>
          <a:xfrm>
            <a:off x="11259852" y="6391470"/>
            <a:ext cx="769506" cy="475868"/>
          </a:xfrm>
          <a:prstGeom prst="triangle">
            <a:avLst/>
          </a:prstGeom>
          <a:solidFill>
            <a:srgbClr val="325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TextBox 27">
            <a:extLst>
              <a:ext uri="{FF2B5EF4-FFF2-40B4-BE49-F238E27FC236}">
                <a16:creationId xmlns:a16="http://schemas.microsoft.com/office/drawing/2014/main" id="{75ECE458-3BA8-4931-BA6C-C9C1DFB9C9DB}"/>
              </a:ext>
            </a:extLst>
          </p:cNvPr>
          <p:cNvSpPr txBox="1"/>
          <p:nvPr/>
        </p:nvSpPr>
        <p:spPr>
          <a:xfrm>
            <a:off x="11369351" y="6582749"/>
            <a:ext cx="550506" cy="230832"/>
          </a:xfrm>
          <a:prstGeom prst="rect">
            <a:avLst/>
          </a:prstGeom>
          <a:noFill/>
        </p:spPr>
        <p:txBody>
          <a:bodyPr wrap="square" rtlCol="0">
            <a:spAutoFit/>
          </a:bodyPr>
          <a:lstStyle/>
          <a:p>
            <a:pPr algn="ctr"/>
            <a:fld id="{4D343F68-1D1A-44AE-AC1A-B7C2761D95B5}" type="slidenum">
              <a:rPr lang="ko-KR" altLang="en-US" sz="900" b="1" smtClean="0">
                <a:solidFill>
                  <a:schemeClr val="bg1"/>
                </a:solidFill>
                <a:latin typeface="나눔고딕" panose="020D0604000000000000" pitchFamily="50" charset="-127"/>
                <a:ea typeface="나눔고딕" panose="020D0604000000000000" pitchFamily="50" charset="-127"/>
              </a:rPr>
              <a:pPr algn="ctr"/>
              <a:t>7</a:t>
            </a:fld>
            <a:endParaRPr lang="ko-KR" altLang="en-US" sz="900" b="1" dirty="0">
              <a:solidFill>
                <a:schemeClr val="bg1"/>
              </a:solidFill>
              <a:latin typeface="나눔고딕" panose="020D0604000000000000" pitchFamily="50" charset="-127"/>
              <a:ea typeface="나눔고딕" panose="020D0604000000000000" pitchFamily="50" charset="-127"/>
            </a:endParaRPr>
          </a:p>
        </p:txBody>
      </p:sp>
      <p:sp>
        <p:nvSpPr>
          <p:cNvPr id="31" name="이등변 삼각형 30">
            <a:extLst>
              <a:ext uri="{FF2B5EF4-FFF2-40B4-BE49-F238E27FC236}">
                <a16:creationId xmlns:a16="http://schemas.microsoft.com/office/drawing/2014/main" id="{5EC449B8-40BA-490D-8729-9CA7E1C92431}"/>
              </a:ext>
            </a:extLst>
          </p:cNvPr>
          <p:cNvSpPr/>
          <p:nvPr/>
        </p:nvSpPr>
        <p:spPr>
          <a:xfrm>
            <a:off x="11064549" y="139958"/>
            <a:ext cx="789993" cy="450209"/>
          </a:xfrm>
          <a:prstGeom prst="triangle">
            <a:avLst/>
          </a:prstGeom>
          <a:solidFill>
            <a:srgbClr val="497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자유형: 도형 29">
            <a:extLst>
              <a:ext uri="{FF2B5EF4-FFF2-40B4-BE49-F238E27FC236}">
                <a16:creationId xmlns:a16="http://schemas.microsoft.com/office/drawing/2014/main" id="{6B7FFBA9-0DEA-4FFB-9518-1AB3959CCC2C}"/>
              </a:ext>
            </a:extLst>
          </p:cNvPr>
          <p:cNvSpPr/>
          <p:nvPr/>
        </p:nvSpPr>
        <p:spPr>
          <a:xfrm flipH="1" flipV="1">
            <a:off x="11178072" y="0"/>
            <a:ext cx="1013927" cy="590168"/>
          </a:xfrm>
          <a:custGeom>
            <a:avLst/>
            <a:gdLst>
              <a:gd name="connsiteX0" fmla="*/ 1282733 w 1282733"/>
              <a:gd name="connsiteY0" fmla="*/ 590168 h 590168"/>
              <a:gd name="connsiteX1" fmla="*/ 45754 w 1282733"/>
              <a:gd name="connsiteY1" fmla="*/ 590168 h 590168"/>
              <a:gd name="connsiteX2" fmla="*/ 0 w 1282733"/>
              <a:gd name="connsiteY2" fmla="*/ 589811 h 590168"/>
              <a:gd name="connsiteX3" fmla="*/ 0 w 1282733"/>
              <a:gd name="connsiteY3" fmla="*/ 0 h 590168"/>
              <a:gd name="connsiteX4" fmla="*/ 745964 w 1282733"/>
              <a:gd name="connsiteY4" fmla="*/ 0 h 590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33" h="590168">
                <a:moveTo>
                  <a:pt x="1282733" y="590168"/>
                </a:moveTo>
                <a:lnTo>
                  <a:pt x="45754" y="590168"/>
                </a:lnTo>
                <a:lnTo>
                  <a:pt x="0" y="589811"/>
                </a:lnTo>
                <a:lnTo>
                  <a:pt x="0" y="0"/>
                </a:lnTo>
                <a:lnTo>
                  <a:pt x="745964" y="0"/>
                </a:lnTo>
                <a:close/>
              </a:path>
            </a:pathLst>
          </a:custGeom>
          <a:solidFill>
            <a:srgbClr val="3F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2" name="그룹 41">
            <a:extLst>
              <a:ext uri="{FF2B5EF4-FFF2-40B4-BE49-F238E27FC236}">
                <a16:creationId xmlns:a16="http://schemas.microsoft.com/office/drawing/2014/main" id="{9FDCA61F-1E5A-498E-9064-47895C28D5AE}"/>
              </a:ext>
            </a:extLst>
          </p:cNvPr>
          <p:cNvGrpSpPr/>
          <p:nvPr/>
        </p:nvGrpSpPr>
        <p:grpSpPr>
          <a:xfrm>
            <a:off x="0" y="-208"/>
            <a:ext cx="1856792" cy="589487"/>
            <a:chOff x="0" y="-208"/>
            <a:chExt cx="2098040" cy="589487"/>
          </a:xfrm>
        </p:grpSpPr>
        <p:sp>
          <p:nvSpPr>
            <p:cNvPr id="41" name="이등변 삼각형 40">
              <a:extLst>
                <a:ext uri="{FF2B5EF4-FFF2-40B4-BE49-F238E27FC236}">
                  <a16:creationId xmlns:a16="http://schemas.microsoft.com/office/drawing/2014/main" id="{54A6B931-5BB7-491C-A347-FC382F40ADAC}"/>
                </a:ext>
              </a:extLst>
            </p:cNvPr>
            <p:cNvSpPr/>
            <p:nvPr/>
          </p:nvSpPr>
          <p:spPr>
            <a:xfrm flipV="1">
              <a:off x="0" y="-208"/>
              <a:ext cx="1663700" cy="586947"/>
            </a:xfrm>
            <a:prstGeom prst="triangle">
              <a:avLst>
                <a:gd name="adj" fmla="val 53884"/>
              </a:avLst>
            </a:prstGeom>
            <a:solidFill>
              <a:srgbClr val="427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이등변 삼각형 39">
              <a:extLst>
                <a:ext uri="{FF2B5EF4-FFF2-40B4-BE49-F238E27FC236}">
                  <a16:creationId xmlns:a16="http://schemas.microsoft.com/office/drawing/2014/main" id="{1EC1499A-A33B-4955-BF14-E09997A1AF74}"/>
                </a:ext>
              </a:extLst>
            </p:cNvPr>
            <p:cNvSpPr/>
            <p:nvPr/>
          </p:nvSpPr>
          <p:spPr>
            <a:xfrm>
              <a:off x="889000" y="0"/>
              <a:ext cx="1209040" cy="589279"/>
            </a:xfrm>
            <a:prstGeom prst="triangle">
              <a:avLst>
                <a:gd name="adj" fmla="val 63386"/>
              </a:avLst>
            </a:prstGeom>
            <a:solidFill>
              <a:srgbClr val="396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5" name="그룹 4">
            <a:extLst>
              <a:ext uri="{FF2B5EF4-FFF2-40B4-BE49-F238E27FC236}">
                <a16:creationId xmlns:a16="http://schemas.microsoft.com/office/drawing/2014/main" id="{16CCF784-2550-47D1-8C0D-136EF98B832D}"/>
              </a:ext>
            </a:extLst>
          </p:cNvPr>
          <p:cNvGrpSpPr/>
          <p:nvPr/>
        </p:nvGrpSpPr>
        <p:grpSpPr>
          <a:xfrm rot="5400000">
            <a:off x="-140414" y="142953"/>
            <a:ext cx="1176566" cy="895739"/>
            <a:chOff x="0" y="4954554"/>
            <a:chExt cx="4650540" cy="1903446"/>
          </a:xfrm>
          <a:effectLst>
            <a:outerShdw blurRad="50800" dist="38100" dir="2700000" algn="tl" rotWithShape="0">
              <a:prstClr val="black">
                <a:alpha val="40000"/>
              </a:prstClr>
            </a:outerShdw>
          </a:effectLst>
        </p:grpSpPr>
        <p:sp>
          <p:nvSpPr>
            <p:cNvPr id="2" name="자유형: 도형 1">
              <a:extLst>
                <a:ext uri="{FF2B5EF4-FFF2-40B4-BE49-F238E27FC236}">
                  <a16:creationId xmlns:a16="http://schemas.microsoft.com/office/drawing/2014/main" id="{79F47519-C0CC-42D3-BC73-522A201FD958}"/>
                </a:ext>
              </a:extLst>
            </p:cNvPr>
            <p:cNvSpPr/>
            <p:nvPr/>
          </p:nvSpPr>
          <p:spPr>
            <a:xfrm>
              <a:off x="6260" y="4954554"/>
              <a:ext cx="2322140" cy="1903445"/>
            </a:xfrm>
            <a:custGeom>
              <a:avLst/>
              <a:gdLst>
                <a:gd name="connsiteX0" fmla="*/ 1080000 w 1082351"/>
                <a:gd name="connsiteY0" fmla="*/ 0 h 2006081"/>
                <a:gd name="connsiteX1" fmla="*/ 1082351 w 1082351"/>
                <a:gd name="connsiteY1" fmla="*/ 4367 h 2006081"/>
                <a:gd name="connsiteX2" fmla="*/ 1082351 w 1082351"/>
                <a:gd name="connsiteY2" fmla="*/ 2006081 h 2006081"/>
                <a:gd name="connsiteX3" fmla="*/ 0 w 1082351"/>
                <a:gd name="connsiteY3" fmla="*/ 2006081 h 2006081"/>
              </a:gdLst>
              <a:ahLst/>
              <a:cxnLst>
                <a:cxn ang="0">
                  <a:pos x="connsiteX0" y="connsiteY0"/>
                </a:cxn>
                <a:cxn ang="0">
                  <a:pos x="connsiteX1" y="connsiteY1"/>
                </a:cxn>
                <a:cxn ang="0">
                  <a:pos x="connsiteX2" y="connsiteY2"/>
                </a:cxn>
                <a:cxn ang="0">
                  <a:pos x="connsiteX3" y="connsiteY3"/>
                </a:cxn>
              </a:cxnLst>
              <a:rect l="l" t="t" r="r" b="b"/>
              <a:pathLst>
                <a:path w="1082351" h="2006081">
                  <a:moveTo>
                    <a:pt x="1080000" y="0"/>
                  </a:moveTo>
                  <a:lnTo>
                    <a:pt x="1082351" y="4367"/>
                  </a:lnTo>
                  <a:lnTo>
                    <a:pt x="1082351" y="2006081"/>
                  </a:lnTo>
                  <a:lnTo>
                    <a:pt x="0" y="2006081"/>
                  </a:lnTo>
                  <a:close/>
                </a:path>
              </a:pathLst>
            </a:custGeom>
            <a:solidFill>
              <a:srgbClr val="5389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 name="자유형: 도형 2">
              <a:extLst>
                <a:ext uri="{FF2B5EF4-FFF2-40B4-BE49-F238E27FC236}">
                  <a16:creationId xmlns:a16="http://schemas.microsoft.com/office/drawing/2014/main" id="{F1B91DD1-1BF9-4906-BD04-5F0A3FB571CF}"/>
                </a:ext>
              </a:extLst>
            </p:cNvPr>
            <p:cNvSpPr/>
            <p:nvPr/>
          </p:nvSpPr>
          <p:spPr>
            <a:xfrm flipH="1">
              <a:off x="2328400" y="4954554"/>
              <a:ext cx="2322140" cy="1903445"/>
            </a:xfrm>
            <a:custGeom>
              <a:avLst/>
              <a:gdLst>
                <a:gd name="connsiteX0" fmla="*/ 1080000 w 1082351"/>
                <a:gd name="connsiteY0" fmla="*/ 0 h 2006081"/>
                <a:gd name="connsiteX1" fmla="*/ 1082351 w 1082351"/>
                <a:gd name="connsiteY1" fmla="*/ 4367 h 2006081"/>
                <a:gd name="connsiteX2" fmla="*/ 1082351 w 1082351"/>
                <a:gd name="connsiteY2" fmla="*/ 2006081 h 2006081"/>
                <a:gd name="connsiteX3" fmla="*/ 0 w 1082351"/>
                <a:gd name="connsiteY3" fmla="*/ 2006081 h 2006081"/>
              </a:gdLst>
              <a:ahLst/>
              <a:cxnLst>
                <a:cxn ang="0">
                  <a:pos x="connsiteX0" y="connsiteY0"/>
                </a:cxn>
                <a:cxn ang="0">
                  <a:pos x="connsiteX1" y="connsiteY1"/>
                </a:cxn>
                <a:cxn ang="0">
                  <a:pos x="connsiteX2" y="connsiteY2"/>
                </a:cxn>
                <a:cxn ang="0">
                  <a:pos x="connsiteX3" y="connsiteY3"/>
                </a:cxn>
              </a:cxnLst>
              <a:rect l="l" t="t" r="r" b="b"/>
              <a:pathLst>
                <a:path w="1082351" h="2006081">
                  <a:moveTo>
                    <a:pt x="1080000" y="0"/>
                  </a:moveTo>
                  <a:lnTo>
                    <a:pt x="1082351" y="4367"/>
                  </a:lnTo>
                  <a:lnTo>
                    <a:pt x="1082351" y="2006081"/>
                  </a:lnTo>
                  <a:lnTo>
                    <a:pt x="0" y="2006081"/>
                  </a:lnTo>
                  <a:close/>
                </a:path>
              </a:pathLst>
            </a:custGeom>
            <a:solidFill>
              <a:srgbClr val="3A62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4" name="이등변 삼각형 3">
              <a:extLst>
                <a:ext uri="{FF2B5EF4-FFF2-40B4-BE49-F238E27FC236}">
                  <a16:creationId xmlns:a16="http://schemas.microsoft.com/office/drawing/2014/main" id="{31CE2142-0977-4DB5-948B-EF5423F39F8E}"/>
                </a:ext>
              </a:extLst>
            </p:cNvPr>
            <p:cNvSpPr/>
            <p:nvPr/>
          </p:nvSpPr>
          <p:spPr>
            <a:xfrm>
              <a:off x="0" y="6448184"/>
              <a:ext cx="4650539" cy="409816"/>
            </a:xfrm>
            <a:prstGeom prst="triangle">
              <a:avLst>
                <a:gd name="adj" fmla="val 50109"/>
              </a:avLst>
            </a:prstGeom>
            <a:solidFill>
              <a:srgbClr val="4455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grpSp>
      <p:sp>
        <p:nvSpPr>
          <p:cNvPr id="15" name="TextBox 14">
            <a:extLst>
              <a:ext uri="{FF2B5EF4-FFF2-40B4-BE49-F238E27FC236}">
                <a16:creationId xmlns:a16="http://schemas.microsoft.com/office/drawing/2014/main" id="{6A52CD16-1B37-42E7-9F06-8DA6C7E93F24}"/>
              </a:ext>
            </a:extLst>
          </p:cNvPr>
          <p:cNvSpPr txBox="1"/>
          <p:nvPr/>
        </p:nvSpPr>
        <p:spPr>
          <a:xfrm>
            <a:off x="695037" y="46604"/>
            <a:ext cx="7327790" cy="523220"/>
          </a:xfrm>
          <a:prstGeom prst="rect">
            <a:avLst/>
          </a:prstGeom>
          <a:noFill/>
        </p:spPr>
        <p:txBody>
          <a:bodyPr wrap="square" rtlCol="0">
            <a:spAutoFit/>
          </a:bodyPr>
          <a:lstStyle/>
          <a:p>
            <a:r>
              <a:rPr lang="en-US" altLang="ko-KR" sz="2800" dirty="0">
                <a:solidFill>
                  <a:schemeClr val="bg1"/>
                </a:solidFill>
                <a:effectLst>
                  <a:outerShdw blurRad="38100" dist="38100" dir="2700000" algn="tl">
                    <a:srgbClr val="000000">
                      <a:alpha val="43137"/>
                    </a:srgbClr>
                  </a:outerShdw>
                </a:effectLst>
                <a:latin typeface="+mj-lt"/>
                <a:ea typeface="나눔고딕 ExtraBold" panose="020D0904000000000000" pitchFamily="50" charset="-127"/>
              </a:rPr>
              <a:t>How we do sale national wide</a:t>
            </a:r>
            <a:endParaRPr lang="ko-KR" altLang="en-US" sz="2800" dirty="0">
              <a:solidFill>
                <a:schemeClr val="bg1"/>
              </a:solidFill>
              <a:effectLst>
                <a:outerShdw blurRad="38100" dist="38100" dir="2700000" algn="tl">
                  <a:srgbClr val="000000">
                    <a:alpha val="43137"/>
                  </a:srgbClr>
                </a:outerShdw>
              </a:effectLst>
              <a:latin typeface="+mj-lt"/>
              <a:ea typeface="나눔고딕 ExtraBold" panose="020D0904000000000000" pitchFamily="50" charset="-127"/>
            </a:endParaRPr>
          </a:p>
        </p:txBody>
      </p:sp>
      <p:grpSp>
        <p:nvGrpSpPr>
          <p:cNvPr id="35" name="그룹 34">
            <a:extLst>
              <a:ext uri="{FF2B5EF4-FFF2-40B4-BE49-F238E27FC236}">
                <a16:creationId xmlns:a16="http://schemas.microsoft.com/office/drawing/2014/main" id="{642D0063-EB4C-4C02-826C-791A0AC7DE23}"/>
              </a:ext>
            </a:extLst>
          </p:cNvPr>
          <p:cNvGrpSpPr/>
          <p:nvPr/>
        </p:nvGrpSpPr>
        <p:grpSpPr>
          <a:xfrm>
            <a:off x="3657048" y="597159"/>
            <a:ext cx="4534957" cy="5892542"/>
            <a:chOff x="3657048" y="956785"/>
            <a:chExt cx="4534957" cy="5532916"/>
          </a:xfrm>
        </p:grpSpPr>
        <p:sp>
          <p:nvSpPr>
            <p:cNvPr id="36" name="자유형: 도형 35">
              <a:extLst>
                <a:ext uri="{FF2B5EF4-FFF2-40B4-BE49-F238E27FC236}">
                  <a16:creationId xmlns:a16="http://schemas.microsoft.com/office/drawing/2014/main" id="{EA81B7FE-FA91-4A1F-B272-9D4792B9794D}"/>
                </a:ext>
              </a:extLst>
            </p:cNvPr>
            <p:cNvSpPr/>
            <p:nvPr/>
          </p:nvSpPr>
          <p:spPr>
            <a:xfrm>
              <a:off x="3657048" y="957020"/>
              <a:ext cx="4534957" cy="5532681"/>
            </a:xfrm>
            <a:custGeom>
              <a:avLst/>
              <a:gdLst>
                <a:gd name="connsiteX0" fmla="*/ 2295105 w 4534957"/>
                <a:gd name="connsiteY0" fmla="*/ 0 h 5529262"/>
                <a:gd name="connsiteX1" fmla="*/ 2616840 w 4534957"/>
                <a:gd name="connsiteY1" fmla="*/ 0 h 5529262"/>
                <a:gd name="connsiteX2" fmla="*/ 2603793 w 4534957"/>
                <a:gd name="connsiteY2" fmla="*/ 3541 h 5529262"/>
                <a:gd name="connsiteX3" fmla="*/ 2613123 w 4534957"/>
                <a:gd name="connsiteY3" fmla="*/ 78522 h 5529262"/>
                <a:gd name="connsiteX4" fmla="*/ 2762413 w 4534957"/>
                <a:gd name="connsiteY4" fmla="*/ 209738 h 5529262"/>
                <a:gd name="connsiteX5" fmla="*/ 2874381 w 4534957"/>
                <a:gd name="connsiteY5" fmla="*/ 350327 h 5529262"/>
                <a:gd name="connsiteX6" fmla="*/ 2837058 w 4534957"/>
                <a:gd name="connsiteY6" fmla="*/ 509661 h 5529262"/>
                <a:gd name="connsiteX7" fmla="*/ 2575801 w 4534957"/>
                <a:gd name="connsiteY7" fmla="*/ 650250 h 5529262"/>
                <a:gd name="connsiteX8" fmla="*/ 2316203 w 4534957"/>
                <a:gd name="connsiteY8" fmla="*/ 770427 h 5529262"/>
                <a:gd name="connsiteX9" fmla="*/ 2183086 w 4534957"/>
                <a:gd name="connsiteY9" fmla="*/ 860717 h 5529262"/>
                <a:gd name="connsiteX10" fmla="*/ 2155923 w 4534957"/>
                <a:gd name="connsiteY10" fmla="*/ 1034526 h 5529262"/>
                <a:gd name="connsiteX11" fmla="*/ 2417181 w 4534957"/>
                <a:gd name="connsiteY11" fmla="*/ 1343822 h 5529262"/>
                <a:gd name="connsiteX12" fmla="*/ 2986348 w 4534957"/>
                <a:gd name="connsiteY12" fmla="*/ 1737471 h 5529262"/>
                <a:gd name="connsiteX13" fmla="*/ 3620830 w 4534957"/>
                <a:gd name="connsiteY13" fmla="*/ 2159239 h 5529262"/>
                <a:gd name="connsiteX14" fmla="*/ 4030547 w 4534957"/>
                <a:gd name="connsiteY14" fmla="*/ 2426670 h 5529262"/>
                <a:gd name="connsiteX15" fmla="*/ 4387702 w 4534957"/>
                <a:gd name="connsiteY15" fmla="*/ 2786369 h 5529262"/>
                <a:gd name="connsiteX16" fmla="*/ 4516568 w 4534957"/>
                <a:gd name="connsiteY16" fmla="*/ 3124616 h 5529262"/>
                <a:gd name="connsiteX17" fmla="*/ 4497907 w 4534957"/>
                <a:gd name="connsiteY17" fmla="*/ 3546382 h 5529262"/>
                <a:gd name="connsiteX18" fmla="*/ 4183258 w 4534957"/>
                <a:gd name="connsiteY18" fmla="*/ 4230582 h 5529262"/>
                <a:gd name="connsiteX19" fmla="*/ 3592838 w 4534957"/>
                <a:gd name="connsiteY19" fmla="*/ 4867919 h 5529262"/>
                <a:gd name="connsiteX20" fmla="*/ 3116976 w 4534957"/>
                <a:gd name="connsiteY20" fmla="*/ 5270941 h 5529262"/>
                <a:gd name="connsiteX21" fmla="*/ 2787237 w 4534957"/>
                <a:gd name="connsiteY21" fmla="*/ 5503337 h 5529262"/>
                <a:gd name="connsiteX22" fmla="*/ 2743200 w 4534957"/>
                <a:gd name="connsiteY22" fmla="*/ 5529262 h 5529262"/>
                <a:gd name="connsiteX23" fmla="*/ 0 w 4534957"/>
                <a:gd name="connsiteY23" fmla="*/ 5529262 h 5529262"/>
                <a:gd name="connsiteX24" fmla="*/ 11031 w 4534957"/>
                <a:gd name="connsiteY24" fmla="*/ 5525539 h 5529262"/>
                <a:gd name="connsiteX25" fmla="*/ 75197 w 4534957"/>
                <a:gd name="connsiteY25" fmla="*/ 5495883 h 5529262"/>
                <a:gd name="connsiteX26" fmla="*/ 1045581 w 4534957"/>
                <a:gd name="connsiteY26" fmla="*/ 5045998 h 5529262"/>
                <a:gd name="connsiteX27" fmla="*/ 2174585 w 4534957"/>
                <a:gd name="connsiteY27" fmla="*/ 4436779 h 5529262"/>
                <a:gd name="connsiteX28" fmla="*/ 2725816 w 4534957"/>
                <a:gd name="connsiteY28" fmla="*/ 4047400 h 5529262"/>
                <a:gd name="connsiteX29" fmla="*/ 3163630 w 4534957"/>
                <a:gd name="connsiteY29" fmla="*/ 3649481 h 5529262"/>
                <a:gd name="connsiteX30" fmla="*/ 3370562 w 4534957"/>
                <a:gd name="connsiteY30" fmla="*/ 3358931 h 5529262"/>
                <a:gd name="connsiteX31" fmla="*/ 3462209 w 4534957"/>
                <a:gd name="connsiteY31" fmla="*/ 3096498 h 5529262"/>
                <a:gd name="connsiteX32" fmla="*/ 3434217 w 4534957"/>
                <a:gd name="connsiteY32" fmla="*/ 2796575 h 5529262"/>
                <a:gd name="connsiteX33" fmla="*/ 3275597 w 4534957"/>
                <a:gd name="connsiteY33" fmla="*/ 2581005 h 5529262"/>
                <a:gd name="connsiteX34" fmla="*/ 2827728 w 4534957"/>
                <a:gd name="connsiteY34" fmla="*/ 2271709 h 5529262"/>
                <a:gd name="connsiteX35" fmla="*/ 2342536 w 4534957"/>
                <a:gd name="connsiteY35" fmla="*/ 1953041 h 5529262"/>
                <a:gd name="connsiteX36" fmla="*/ 1848013 w 4534957"/>
                <a:gd name="connsiteY36" fmla="*/ 1531275 h 5529262"/>
                <a:gd name="connsiteX37" fmla="*/ 1586756 w 4534957"/>
                <a:gd name="connsiteY37" fmla="*/ 1072017 h 5529262"/>
                <a:gd name="connsiteX38" fmla="*/ 1736046 w 4534957"/>
                <a:gd name="connsiteY38" fmla="*/ 725231 h 5529262"/>
                <a:gd name="connsiteX39" fmla="*/ 2305213 w 4534957"/>
                <a:gd name="connsiteY39" fmla="*/ 481543 h 5529262"/>
                <a:gd name="connsiteX40" fmla="*/ 2519817 w 4534957"/>
                <a:gd name="connsiteY40" fmla="*/ 358033 h 5529262"/>
                <a:gd name="connsiteX41" fmla="*/ 2333205 w 4534957"/>
                <a:gd name="connsiteY41" fmla="*/ 153503 h 5529262"/>
                <a:gd name="connsiteX42" fmla="*/ 2292885 w 4534957"/>
                <a:gd name="connsiteY42" fmla="*/ 10973 h 55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34957" h="5529262">
                  <a:moveTo>
                    <a:pt x="2295105" y="0"/>
                  </a:moveTo>
                  <a:lnTo>
                    <a:pt x="2616840" y="0"/>
                  </a:lnTo>
                  <a:lnTo>
                    <a:pt x="2603793" y="3541"/>
                  </a:lnTo>
                  <a:cubicBezTo>
                    <a:pt x="2586687" y="17600"/>
                    <a:pt x="2586686" y="44156"/>
                    <a:pt x="2613123" y="78522"/>
                  </a:cubicBezTo>
                  <a:cubicBezTo>
                    <a:pt x="2639560" y="112888"/>
                    <a:pt x="2718870" y="164437"/>
                    <a:pt x="2762413" y="209738"/>
                  </a:cubicBezTo>
                  <a:cubicBezTo>
                    <a:pt x="2805956" y="255039"/>
                    <a:pt x="2861940" y="300341"/>
                    <a:pt x="2874381" y="350327"/>
                  </a:cubicBezTo>
                  <a:cubicBezTo>
                    <a:pt x="2886822" y="400314"/>
                    <a:pt x="2886821" y="459674"/>
                    <a:pt x="2837058" y="509661"/>
                  </a:cubicBezTo>
                  <a:cubicBezTo>
                    <a:pt x="2787295" y="559648"/>
                    <a:pt x="2662610" y="606789"/>
                    <a:pt x="2575801" y="650250"/>
                  </a:cubicBezTo>
                  <a:cubicBezTo>
                    <a:pt x="2488992" y="693711"/>
                    <a:pt x="2381655" y="735349"/>
                    <a:pt x="2316203" y="770427"/>
                  </a:cubicBezTo>
                  <a:cubicBezTo>
                    <a:pt x="2250751" y="805505"/>
                    <a:pt x="2209799" y="816701"/>
                    <a:pt x="2183086" y="860717"/>
                  </a:cubicBezTo>
                  <a:cubicBezTo>
                    <a:pt x="2156373" y="904733"/>
                    <a:pt x="2116907" y="954009"/>
                    <a:pt x="2155923" y="1034526"/>
                  </a:cubicBezTo>
                  <a:cubicBezTo>
                    <a:pt x="2194939" y="1115044"/>
                    <a:pt x="2278777" y="1226664"/>
                    <a:pt x="2417181" y="1343822"/>
                  </a:cubicBezTo>
                  <a:cubicBezTo>
                    <a:pt x="2555585" y="1460980"/>
                    <a:pt x="2785740" y="1601568"/>
                    <a:pt x="2986348" y="1737471"/>
                  </a:cubicBezTo>
                  <a:cubicBezTo>
                    <a:pt x="3186956" y="1873374"/>
                    <a:pt x="3446797" y="2044372"/>
                    <a:pt x="3620830" y="2159239"/>
                  </a:cubicBezTo>
                  <a:cubicBezTo>
                    <a:pt x="3794863" y="2274105"/>
                    <a:pt x="3902735" y="2322148"/>
                    <a:pt x="4030547" y="2426670"/>
                  </a:cubicBezTo>
                  <a:cubicBezTo>
                    <a:pt x="4158359" y="2531192"/>
                    <a:pt x="4306698" y="2670045"/>
                    <a:pt x="4387702" y="2786369"/>
                  </a:cubicBezTo>
                  <a:cubicBezTo>
                    <a:pt x="4468706" y="2902693"/>
                    <a:pt x="4498200" y="2997947"/>
                    <a:pt x="4516568" y="3124616"/>
                  </a:cubicBezTo>
                  <a:cubicBezTo>
                    <a:pt x="4534936" y="3251285"/>
                    <a:pt x="4553459" y="3362055"/>
                    <a:pt x="4497907" y="3546382"/>
                  </a:cubicBezTo>
                  <a:cubicBezTo>
                    <a:pt x="4442355" y="3730710"/>
                    <a:pt x="4334103" y="4010327"/>
                    <a:pt x="4183258" y="4230582"/>
                  </a:cubicBezTo>
                  <a:cubicBezTo>
                    <a:pt x="4032413" y="4450838"/>
                    <a:pt x="3770552" y="4694527"/>
                    <a:pt x="3592838" y="4867919"/>
                  </a:cubicBezTo>
                  <a:cubicBezTo>
                    <a:pt x="3415124" y="5041312"/>
                    <a:pt x="3267821" y="5155346"/>
                    <a:pt x="3116976" y="5270941"/>
                  </a:cubicBezTo>
                  <a:cubicBezTo>
                    <a:pt x="2984987" y="5372086"/>
                    <a:pt x="2987935" y="5384252"/>
                    <a:pt x="2787237" y="5503337"/>
                  </a:cubicBezTo>
                  <a:lnTo>
                    <a:pt x="2743200" y="5529262"/>
                  </a:lnTo>
                  <a:lnTo>
                    <a:pt x="0" y="5529262"/>
                  </a:lnTo>
                  <a:lnTo>
                    <a:pt x="11031" y="5525539"/>
                  </a:lnTo>
                  <a:cubicBezTo>
                    <a:pt x="33064" y="5517020"/>
                    <a:pt x="54981" y="5507209"/>
                    <a:pt x="75197" y="5495883"/>
                  </a:cubicBezTo>
                  <a:cubicBezTo>
                    <a:pt x="236928" y="5405281"/>
                    <a:pt x="695683" y="5222516"/>
                    <a:pt x="1045581" y="5045998"/>
                  </a:cubicBezTo>
                  <a:cubicBezTo>
                    <a:pt x="1395479" y="4869480"/>
                    <a:pt x="1894546" y="4603212"/>
                    <a:pt x="2174585" y="4436779"/>
                  </a:cubicBezTo>
                  <a:cubicBezTo>
                    <a:pt x="2454624" y="4270346"/>
                    <a:pt x="2725816" y="4047400"/>
                    <a:pt x="2725816" y="4047400"/>
                  </a:cubicBezTo>
                  <a:cubicBezTo>
                    <a:pt x="2890657" y="3916183"/>
                    <a:pt x="3056172" y="3764226"/>
                    <a:pt x="3163630" y="3649481"/>
                  </a:cubicBezTo>
                  <a:cubicBezTo>
                    <a:pt x="3271088" y="3534736"/>
                    <a:pt x="3320799" y="3451094"/>
                    <a:pt x="3370562" y="3358931"/>
                  </a:cubicBezTo>
                  <a:cubicBezTo>
                    <a:pt x="3420325" y="3266767"/>
                    <a:pt x="3451600" y="3190224"/>
                    <a:pt x="3462209" y="3096498"/>
                  </a:cubicBezTo>
                  <a:cubicBezTo>
                    <a:pt x="3472818" y="3002772"/>
                    <a:pt x="3465319" y="2882490"/>
                    <a:pt x="3434217" y="2796575"/>
                  </a:cubicBezTo>
                  <a:cubicBezTo>
                    <a:pt x="3403115" y="2710659"/>
                    <a:pt x="3376678" y="2668483"/>
                    <a:pt x="3275597" y="2581005"/>
                  </a:cubicBezTo>
                  <a:cubicBezTo>
                    <a:pt x="3174516" y="2493527"/>
                    <a:pt x="2983238" y="2376370"/>
                    <a:pt x="2827728" y="2271709"/>
                  </a:cubicBezTo>
                  <a:cubicBezTo>
                    <a:pt x="2672218" y="2167049"/>
                    <a:pt x="2505822" y="2076447"/>
                    <a:pt x="2342536" y="1953041"/>
                  </a:cubicBezTo>
                  <a:cubicBezTo>
                    <a:pt x="2179250" y="1829635"/>
                    <a:pt x="1973976" y="1678111"/>
                    <a:pt x="1848013" y="1531275"/>
                  </a:cubicBezTo>
                  <a:cubicBezTo>
                    <a:pt x="1722050" y="1384438"/>
                    <a:pt x="1605417" y="1206358"/>
                    <a:pt x="1586756" y="1072017"/>
                  </a:cubicBezTo>
                  <a:cubicBezTo>
                    <a:pt x="1568095" y="937677"/>
                    <a:pt x="1616303" y="823643"/>
                    <a:pt x="1736046" y="725231"/>
                  </a:cubicBezTo>
                  <a:cubicBezTo>
                    <a:pt x="1855789" y="626819"/>
                    <a:pt x="2174585" y="542742"/>
                    <a:pt x="2305213" y="481543"/>
                  </a:cubicBezTo>
                  <a:cubicBezTo>
                    <a:pt x="2435841" y="420344"/>
                    <a:pt x="2515152" y="412706"/>
                    <a:pt x="2519817" y="358033"/>
                  </a:cubicBezTo>
                  <a:cubicBezTo>
                    <a:pt x="2524482" y="303360"/>
                    <a:pt x="2364307" y="221957"/>
                    <a:pt x="2333205" y="153503"/>
                  </a:cubicBezTo>
                  <a:cubicBezTo>
                    <a:pt x="2313767" y="110719"/>
                    <a:pt x="2290075" y="55514"/>
                    <a:pt x="2292885" y="10973"/>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자유형: 도형 36">
              <a:extLst>
                <a:ext uri="{FF2B5EF4-FFF2-40B4-BE49-F238E27FC236}">
                  <a16:creationId xmlns:a16="http://schemas.microsoft.com/office/drawing/2014/main" id="{1077C932-50FE-4808-AC8D-9C676250BBDF}"/>
                </a:ext>
              </a:extLst>
            </p:cNvPr>
            <p:cNvSpPr/>
            <p:nvPr/>
          </p:nvSpPr>
          <p:spPr>
            <a:xfrm>
              <a:off x="5303520" y="956785"/>
              <a:ext cx="2470817" cy="5504975"/>
            </a:xfrm>
            <a:custGeom>
              <a:avLst/>
              <a:gdLst>
                <a:gd name="connsiteX0" fmla="*/ 0 w 2470817"/>
                <a:gd name="connsiteY0" fmla="*/ 5504975 h 5504975"/>
                <a:gd name="connsiteX1" fmla="*/ 1270000 w 2470817"/>
                <a:gd name="connsiteY1" fmla="*/ 4651535 h 5504975"/>
                <a:gd name="connsiteX2" fmla="*/ 1889760 w 2470817"/>
                <a:gd name="connsiteY2" fmla="*/ 4113055 h 5504975"/>
                <a:gd name="connsiteX3" fmla="*/ 2367280 w 2470817"/>
                <a:gd name="connsiteY3" fmla="*/ 3422175 h 5504975"/>
                <a:gd name="connsiteX4" fmla="*/ 2428240 w 2470817"/>
                <a:gd name="connsiteY4" fmla="*/ 2914175 h 5504975"/>
                <a:gd name="connsiteX5" fmla="*/ 1849120 w 2470817"/>
                <a:gd name="connsiteY5" fmla="*/ 2345215 h 5504975"/>
                <a:gd name="connsiteX6" fmla="*/ 1107440 w 2470817"/>
                <a:gd name="connsiteY6" fmla="*/ 1898175 h 5504975"/>
                <a:gd name="connsiteX7" fmla="*/ 518160 w 2470817"/>
                <a:gd name="connsiteY7" fmla="*/ 1501935 h 5504975"/>
                <a:gd name="connsiteX8" fmla="*/ 243840 w 2470817"/>
                <a:gd name="connsiteY8" fmla="*/ 1105695 h 5504975"/>
                <a:gd name="connsiteX9" fmla="*/ 355600 w 2470817"/>
                <a:gd name="connsiteY9" fmla="*/ 790735 h 5504975"/>
                <a:gd name="connsiteX10" fmla="*/ 701040 w 2470817"/>
                <a:gd name="connsiteY10" fmla="*/ 607855 h 5504975"/>
                <a:gd name="connsiteX11" fmla="*/ 1056640 w 2470817"/>
                <a:gd name="connsiteY11" fmla="*/ 414815 h 5504975"/>
                <a:gd name="connsiteX12" fmla="*/ 955040 w 2470817"/>
                <a:gd name="connsiteY12" fmla="*/ 211615 h 5504975"/>
                <a:gd name="connsiteX13" fmla="*/ 792480 w 2470817"/>
                <a:gd name="connsiteY13" fmla="*/ 18575 h 5504975"/>
                <a:gd name="connsiteX14" fmla="*/ 782320 w 2470817"/>
                <a:gd name="connsiteY14" fmla="*/ 18575 h 550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70817" h="5504975">
                  <a:moveTo>
                    <a:pt x="0" y="5504975"/>
                  </a:moveTo>
                  <a:cubicBezTo>
                    <a:pt x="477520" y="5194248"/>
                    <a:pt x="955040" y="4883522"/>
                    <a:pt x="1270000" y="4651535"/>
                  </a:cubicBezTo>
                  <a:cubicBezTo>
                    <a:pt x="1584960" y="4419548"/>
                    <a:pt x="1706880" y="4317948"/>
                    <a:pt x="1889760" y="4113055"/>
                  </a:cubicBezTo>
                  <a:cubicBezTo>
                    <a:pt x="2072640" y="3908162"/>
                    <a:pt x="2277533" y="3621988"/>
                    <a:pt x="2367280" y="3422175"/>
                  </a:cubicBezTo>
                  <a:cubicBezTo>
                    <a:pt x="2457027" y="3222362"/>
                    <a:pt x="2514600" y="3093668"/>
                    <a:pt x="2428240" y="2914175"/>
                  </a:cubicBezTo>
                  <a:cubicBezTo>
                    <a:pt x="2341880" y="2734682"/>
                    <a:pt x="2069253" y="2514548"/>
                    <a:pt x="1849120" y="2345215"/>
                  </a:cubicBezTo>
                  <a:cubicBezTo>
                    <a:pt x="1628987" y="2175882"/>
                    <a:pt x="1329267" y="2038722"/>
                    <a:pt x="1107440" y="1898175"/>
                  </a:cubicBezTo>
                  <a:cubicBezTo>
                    <a:pt x="885613" y="1757628"/>
                    <a:pt x="662093" y="1634015"/>
                    <a:pt x="518160" y="1501935"/>
                  </a:cubicBezTo>
                  <a:cubicBezTo>
                    <a:pt x="374227" y="1369855"/>
                    <a:pt x="270933" y="1224228"/>
                    <a:pt x="243840" y="1105695"/>
                  </a:cubicBezTo>
                  <a:cubicBezTo>
                    <a:pt x="216747" y="987162"/>
                    <a:pt x="279400" y="873708"/>
                    <a:pt x="355600" y="790735"/>
                  </a:cubicBezTo>
                  <a:cubicBezTo>
                    <a:pt x="431800" y="707762"/>
                    <a:pt x="701040" y="607855"/>
                    <a:pt x="701040" y="607855"/>
                  </a:cubicBezTo>
                  <a:cubicBezTo>
                    <a:pt x="817880" y="545202"/>
                    <a:pt x="1014307" y="480855"/>
                    <a:pt x="1056640" y="414815"/>
                  </a:cubicBezTo>
                  <a:cubicBezTo>
                    <a:pt x="1098973" y="348775"/>
                    <a:pt x="999067" y="277655"/>
                    <a:pt x="955040" y="211615"/>
                  </a:cubicBezTo>
                  <a:cubicBezTo>
                    <a:pt x="911013" y="145575"/>
                    <a:pt x="792480" y="18575"/>
                    <a:pt x="792480" y="18575"/>
                  </a:cubicBezTo>
                  <a:cubicBezTo>
                    <a:pt x="763693" y="-13598"/>
                    <a:pt x="773006" y="2488"/>
                    <a:pt x="782320" y="18575"/>
                  </a:cubicBezTo>
                </a:path>
              </a:pathLst>
            </a:custGeom>
            <a:noFill/>
            <a:ln>
              <a:solidFill>
                <a:schemeClr val="bg2">
                  <a:lumMod val="9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38" name="그룹 41">
            <a:extLst>
              <a:ext uri="{FF2B5EF4-FFF2-40B4-BE49-F238E27FC236}">
                <a16:creationId xmlns:a16="http://schemas.microsoft.com/office/drawing/2014/main" id="{9B6E1C90-9C0D-47CC-97F0-A08E5A5CC8E6}"/>
              </a:ext>
            </a:extLst>
          </p:cNvPr>
          <p:cNvGrpSpPr>
            <a:grpSpLocks/>
          </p:cNvGrpSpPr>
          <p:nvPr/>
        </p:nvGrpSpPr>
        <p:grpSpPr bwMode="auto">
          <a:xfrm>
            <a:off x="7578688" y="3051369"/>
            <a:ext cx="772792" cy="772790"/>
            <a:chOff x="4710057" y="4554325"/>
            <a:chExt cx="913316" cy="912673"/>
          </a:xfrm>
        </p:grpSpPr>
        <p:sp>
          <p:nvSpPr>
            <p:cNvPr id="39" name="눈물 방울 38">
              <a:extLst>
                <a:ext uri="{FF2B5EF4-FFF2-40B4-BE49-F238E27FC236}">
                  <a16:creationId xmlns:a16="http://schemas.microsoft.com/office/drawing/2014/main" id="{5702BE96-BC24-4D36-AA38-691D3378529C}"/>
                </a:ext>
              </a:extLst>
            </p:cNvPr>
            <p:cNvSpPr/>
            <p:nvPr/>
          </p:nvSpPr>
          <p:spPr>
            <a:xfrm rot="8100000">
              <a:off x="4710057" y="4554325"/>
              <a:ext cx="913316" cy="912673"/>
            </a:xfrm>
            <a:prstGeom prst="teardrop">
              <a:avLst/>
            </a:prstGeom>
            <a:solidFill>
              <a:srgbClr val="4D4A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43" name="타원 42">
              <a:extLst>
                <a:ext uri="{FF2B5EF4-FFF2-40B4-BE49-F238E27FC236}">
                  <a16:creationId xmlns:a16="http://schemas.microsoft.com/office/drawing/2014/main" id="{CA6F4ED3-98DC-42C5-B49C-7F47A8466807}"/>
                </a:ext>
              </a:extLst>
            </p:cNvPr>
            <p:cNvSpPr/>
            <p:nvPr/>
          </p:nvSpPr>
          <p:spPr bwMode="auto">
            <a:xfrm>
              <a:off x="4886367" y="4730510"/>
              <a:ext cx="560696" cy="560303"/>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grpSp>
      <p:grpSp>
        <p:nvGrpSpPr>
          <p:cNvPr id="44" name="그룹 46">
            <a:extLst>
              <a:ext uri="{FF2B5EF4-FFF2-40B4-BE49-F238E27FC236}">
                <a16:creationId xmlns:a16="http://schemas.microsoft.com/office/drawing/2014/main" id="{40A8F62C-62B9-4366-BF41-6AF97B4E933C}"/>
              </a:ext>
            </a:extLst>
          </p:cNvPr>
          <p:cNvGrpSpPr>
            <a:grpSpLocks/>
          </p:cNvGrpSpPr>
          <p:nvPr/>
        </p:nvGrpSpPr>
        <p:grpSpPr bwMode="auto">
          <a:xfrm>
            <a:off x="6026439" y="1921561"/>
            <a:ext cx="611592" cy="612022"/>
            <a:chOff x="4710057" y="4554325"/>
            <a:chExt cx="913316" cy="913316"/>
          </a:xfrm>
        </p:grpSpPr>
        <p:sp>
          <p:nvSpPr>
            <p:cNvPr id="45" name="눈물 방울 44">
              <a:extLst>
                <a:ext uri="{FF2B5EF4-FFF2-40B4-BE49-F238E27FC236}">
                  <a16:creationId xmlns:a16="http://schemas.microsoft.com/office/drawing/2014/main" id="{3A24850F-F696-4617-A8FF-C4603F6CFE09}"/>
                </a:ext>
              </a:extLst>
            </p:cNvPr>
            <p:cNvSpPr/>
            <p:nvPr/>
          </p:nvSpPr>
          <p:spPr>
            <a:xfrm rot="8100000">
              <a:off x="4710057" y="4554325"/>
              <a:ext cx="913316" cy="912673"/>
            </a:xfrm>
            <a:prstGeom prst="teardrop">
              <a:avLst/>
            </a:prstGeom>
            <a:solidFill>
              <a:srgbClr val="6A529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46" name="타원 45">
              <a:extLst>
                <a:ext uri="{FF2B5EF4-FFF2-40B4-BE49-F238E27FC236}">
                  <a16:creationId xmlns:a16="http://schemas.microsoft.com/office/drawing/2014/main" id="{4459B120-F87D-49D1-A0EC-485E0C218B61}"/>
                </a:ext>
              </a:extLst>
            </p:cNvPr>
            <p:cNvSpPr/>
            <p:nvPr/>
          </p:nvSpPr>
          <p:spPr bwMode="auto">
            <a:xfrm>
              <a:off x="4886367" y="4730511"/>
              <a:ext cx="560696" cy="560301"/>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grpSp>
      <p:sp>
        <p:nvSpPr>
          <p:cNvPr id="47" name="TextBox 46">
            <a:extLst>
              <a:ext uri="{FF2B5EF4-FFF2-40B4-BE49-F238E27FC236}">
                <a16:creationId xmlns:a16="http://schemas.microsoft.com/office/drawing/2014/main" id="{1D8BC983-9AB2-4235-B2CF-60352E9D6F54}"/>
              </a:ext>
            </a:extLst>
          </p:cNvPr>
          <p:cNvSpPr txBox="1"/>
          <p:nvPr/>
        </p:nvSpPr>
        <p:spPr>
          <a:xfrm>
            <a:off x="824907" y="3528551"/>
            <a:ext cx="3692322" cy="2209772"/>
          </a:xfrm>
          <a:prstGeom prst="rect">
            <a:avLst/>
          </a:prstGeom>
          <a:noFill/>
        </p:spPr>
        <p:txBody>
          <a:bodyPr wrap="square">
            <a:spAutoFit/>
          </a:bodyPr>
          <a:lstStyle/>
          <a:p>
            <a:pPr>
              <a:lnSpc>
                <a:spcPct val="150000"/>
              </a:lnSpc>
              <a:defRPr/>
            </a:pPr>
            <a:r>
              <a:rPr lang="en-US" altLang="ko-KR" dirty="0">
                <a:solidFill>
                  <a:srgbClr val="008A83"/>
                </a:solidFill>
              </a:rPr>
              <a:t>Strong and well organized nationwide network system </a:t>
            </a:r>
          </a:p>
          <a:p>
            <a:pPr>
              <a:lnSpc>
                <a:spcPct val="150000"/>
              </a:lnSpc>
              <a:defRPr/>
            </a:pPr>
            <a:r>
              <a:rPr lang="en-US" altLang="ko-KR" sz="2000" dirty="0">
                <a:latin typeface="Arial Narrow" panose="020B0606020202030204" pitchFamily="34" charset="0"/>
              </a:rPr>
              <a:t>quickly penetrate the Korean markets and distribute our products quickly.</a:t>
            </a:r>
            <a:endParaRPr lang="en-US" altLang="ko-KR" sz="2000" dirty="0">
              <a:latin typeface="Arial Narrow" panose="020B0606020202030204" pitchFamily="34" charset="0"/>
              <a:cs typeface="Arial" pitchFamily="34" charset="0"/>
            </a:endParaRPr>
          </a:p>
          <a:p>
            <a:pPr>
              <a:lnSpc>
                <a:spcPct val="150000"/>
              </a:lnSpc>
              <a:defRPr/>
            </a:pPr>
            <a:endParaRPr lang="en-US" altLang="ko-KR" spc="-50" dirty="0">
              <a:latin typeface="Arial Narrow" panose="020B0606020202030204" pitchFamily="34" charset="0"/>
              <a:ea typeface="나눔고딕" panose="020D0604000000000000" pitchFamily="50" charset="-127"/>
            </a:endParaRPr>
          </a:p>
        </p:txBody>
      </p:sp>
      <p:sp>
        <p:nvSpPr>
          <p:cNvPr id="48" name="TextBox 47">
            <a:extLst>
              <a:ext uri="{FF2B5EF4-FFF2-40B4-BE49-F238E27FC236}">
                <a16:creationId xmlns:a16="http://schemas.microsoft.com/office/drawing/2014/main" id="{BCE528E1-858A-489F-ABB5-2CA72749387F}"/>
              </a:ext>
            </a:extLst>
          </p:cNvPr>
          <p:cNvSpPr txBox="1"/>
          <p:nvPr/>
        </p:nvSpPr>
        <p:spPr>
          <a:xfrm>
            <a:off x="6892085" y="688595"/>
            <a:ext cx="4845825" cy="2346796"/>
          </a:xfrm>
          <a:prstGeom prst="rect">
            <a:avLst/>
          </a:prstGeom>
          <a:noFill/>
        </p:spPr>
        <p:txBody>
          <a:bodyPr wrap="square">
            <a:spAutoFit/>
          </a:bodyPr>
          <a:lstStyle/>
          <a:p>
            <a:pPr>
              <a:lnSpc>
                <a:spcPct val="150000"/>
              </a:lnSpc>
              <a:defRPr/>
            </a:pPr>
            <a:r>
              <a:rPr lang="en-US" altLang="ko-KR" sz="2000" dirty="0">
                <a:solidFill>
                  <a:srgbClr val="6A5290"/>
                </a:solidFill>
                <a:cs typeface="Arial" pitchFamily="34" charset="0"/>
              </a:rPr>
              <a:t>Have a seminar or meeting</a:t>
            </a:r>
          </a:p>
          <a:p>
            <a:pPr>
              <a:lnSpc>
                <a:spcPct val="150000"/>
              </a:lnSpc>
              <a:defRPr/>
            </a:pPr>
            <a:r>
              <a:rPr lang="en-US" altLang="ko-KR" sz="2000" dirty="0">
                <a:latin typeface="Arial Narrow" panose="020B0606020202030204" pitchFamily="34" charset="0"/>
                <a:cs typeface="Arial" pitchFamily="34" charset="0"/>
              </a:rPr>
              <a:t>12 branches members have a seminar or meeting once a month and share the information of the competitors’ products. </a:t>
            </a:r>
          </a:p>
          <a:p>
            <a:pPr>
              <a:lnSpc>
                <a:spcPct val="150000"/>
              </a:lnSpc>
              <a:defRPr/>
            </a:pPr>
            <a:endParaRPr lang="en-US" altLang="ko-KR" sz="2000" spc="-50" dirty="0">
              <a:latin typeface="나눔고딕" panose="020D0604000000000000" pitchFamily="50" charset="-127"/>
              <a:ea typeface="나눔고딕" panose="020D0604000000000000" pitchFamily="50" charset="-127"/>
            </a:endParaRPr>
          </a:p>
        </p:txBody>
      </p:sp>
      <p:sp>
        <p:nvSpPr>
          <p:cNvPr id="49" name="TextBox 48">
            <a:extLst>
              <a:ext uri="{FF2B5EF4-FFF2-40B4-BE49-F238E27FC236}">
                <a16:creationId xmlns:a16="http://schemas.microsoft.com/office/drawing/2014/main" id="{34EEAFCD-A707-43F7-A03C-E38DEA2028C2}"/>
              </a:ext>
            </a:extLst>
          </p:cNvPr>
          <p:cNvSpPr txBox="1"/>
          <p:nvPr/>
        </p:nvSpPr>
        <p:spPr>
          <a:xfrm>
            <a:off x="8501238" y="3221639"/>
            <a:ext cx="3124200" cy="1711238"/>
          </a:xfrm>
          <a:prstGeom prst="rect">
            <a:avLst/>
          </a:prstGeom>
          <a:noFill/>
        </p:spPr>
        <p:txBody>
          <a:bodyPr>
            <a:spAutoFit/>
          </a:bodyPr>
          <a:lstStyle/>
          <a:p>
            <a:pPr>
              <a:lnSpc>
                <a:spcPct val="150000"/>
              </a:lnSpc>
              <a:defRPr/>
            </a:pPr>
            <a:r>
              <a:rPr lang="en-US" altLang="ko-KR" dirty="0">
                <a:solidFill>
                  <a:srgbClr val="4D4A86"/>
                </a:solidFill>
                <a:cs typeface="Arial" pitchFamily="34" charset="0"/>
              </a:rPr>
              <a:t>They are also educated about our products, a recent market trendy, and new goods. </a:t>
            </a:r>
            <a:endParaRPr lang="en-US" altLang="ko-KR" dirty="0">
              <a:solidFill>
                <a:srgbClr val="4D4A86"/>
              </a:solidFill>
            </a:endParaRPr>
          </a:p>
        </p:txBody>
      </p:sp>
      <p:sp>
        <p:nvSpPr>
          <p:cNvPr id="50" name="TextBox 49">
            <a:extLst>
              <a:ext uri="{FF2B5EF4-FFF2-40B4-BE49-F238E27FC236}">
                <a16:creationId xmlns:a16="http://schemas.microsoft.com/office/drawing/2014/main" id="{2D42810C-AF37-451E-8EB6-2A61AA65A8EF}"/>
              </a:ext>
            </a:extLst>
          </p:cNvPr>
          <p:cNvSpPr txBox="1"/>
          <p:nvPr/>
        </p:nvSpPr>
        <p:spPr>
          <a:xfrm>
            <a:off x="695037" y="2122700"/>
            <a:ext cx="4178494" cy="584775"/>
          </a:xfrm>
          <a:prstGeom prst="rect">
            <a:avLst/>
          </a:prstGeom>
          <a:noFill/>
        </p:spPr>
        <p:txBody>
          <a:bodyPr wrap="square">
            <a:spAutoFit/>
          </a:bodyPr>
          <a:lstStyle/>
          <a:p>
            <a:pPr>
              <a:defRPr/>
            </a:pPr>
            <a:r>
              <a:rPr lang="en-US" altLang="ko-KR" sz="3200" spc="-50" dirty="0">
                <a:solidFill>
                  <a:srgbClr val="497EA9"/>
                </a:solidFill>
                <a:effectLst>
                  <a:reflection blurRad="6350" stA="50000" endA="300" endPos="50000" dist="60007" dir="5400000" sy="-100000" algn="bl" rotWithShape="0"/>
                </a:effectLst>
                <a:latin typeface="나눔고딕 ExtraBold" panose="020D0904000000000000" pitchFamily="50" charset="-127"/>
                <a:ea typeface="나눔고딕 ExtraBold" panose="020D0904000000000000" pitchFamily="50" charset="-127"/>
              </a:rPr>
              <a:t>Nationwide Network</a:t>
            </a:r>
            <a:endParaRPr lang="ko-KR" altLang="en-US" sz="900" spc="-50" dirty="0">
              <a:solidFill>
                <a:srgbClr val="497EA9"/>
              </a:solidFill>
              <a:effectLst>
                <a:reflection blurRad="6350" stA="50000" endA="300" endPos="50000" dist="60007" dir="5400000" sy="-100000" algn="bl" rotWithShape="0"/>
              </a:effectLst>
              <a:latin typeface="나눔고딕" panose="020D0604000000000000" pitchFamily="50" charset="-127"/>
              <a:ea typeface="나눔고딕" panose="020D0604000000000000" pitchFamily="50" charset="-127"/>
            </a:endParaRPr>
          </a:p>
        </p:txBody>
      </p:sp>
      <p:grpSp>
        <p:nvGrpSpPr>
          <p:cNvPr id="51" name="그룹 126976">
            <a:extLst>
              <a:ext uri="{FF2B5EF4-FFF2-40B4-BE49-F238E27FC236}">
                <a16:creationId xmlns:a16="http://schemas.microsoft.com/office/drawing/2014/main" id="{BDC07331-CD72-4C8E-8C35-F8CC69159B2D}"/>
              </a:ext>
            </a:extLst>
          </p:cNvPr>
          <p:cNvGrpSpPr>
            <a:grpSpLocks/>
          </p:cNvGrpSpPr>
          <p:nvPr/>
        </p:nvGrpSpPr>
        <p:grpSpPr bwMode="auto">
          <a:xfrm>
            <a:off x="4416888" y="4896372"/>
            <a:ext cx="1183882" cy="1183216"/>
            <a:chOff x="4710057" y="4554325"/>
            <a:chExt cx="913316" cy="913316"/>
          </a:xfrm>
        </p:grpSpPr>
        <p:sp>
          <p:nvSpPr>
            <p:cNvPr id="52" name="눈물 방울 51">
              <a:extLst>
                <a:ext uri="{FF2B5EF4-FFF2-40B4-BE49-F238E27FC236}">
                  <a16:creationId xmlns:a16="http://schemas.microsoft.com/office/drawing/2014/main" id="{BDAD9D3A-DBD7-47D9-81A3-7E0356297D27}"/>
                </a:ext>
              </a:extLst>
            </p:cNvPr>
            <p:cNvSpPr/>
            <p:nvPr/>
          </p:nvSpPr>
          <p:spPr>
            <a:xfrm rot="8100000">
              <a:off x="4710057" y="4554325"/>
              <a:ext cx="913316" cy="913831"/>
            </a:xfrm>
            <a:prstGeom prst="teardrop">
              <a:avLst/>
            </a:prstGeom>
            <a:solidFill>
              <a:srgbClr val="008A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3" name="타원 52">
              <a:extLst>
                <a:ext uri="{FF2B5EF4-FFF2-40B4-BE49-F238E27FC236}">
                  <a16:creationId xmlns:a16="http://schemas.microsoft.com/office/drawing/2014/main" id="{7456B332-A22D-40F7-9099-22D1F5F9804A}"/>
                </a:ext>
              </a:extLst>
            </p:cNvPr>
            <p:cNvSpPr/>
            <p:nvPr/>
          </p:nvSpPr>
          <p:spPr bwMode="auto">
            <a:xfrm>
              <a:off x="4886366" y="4730734"/>
              <a:ext cx="560697" cy="561013"/>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grpSp>
      <p:pic>
        <p:nvPicPr>
          <p:cNvPr id="54" name="그림 53">
            <a:extLst>
              <a:ext uri="{FF2B5EF4-FFF2-40B4-BE49-F238E27FC236}">
                <a16:creationId xmlns:a16="http://schemas.microsoft.com/office/drawing/2014/main" id="{C304C615-5062-4B17-A8E2-7AE89104C8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480" y="2107842"/>
            <a:ext cx="214750" cy="214750"/>
          </a:xfrm>
          <a:prstGeom prst="rect">
            <a:avLst/>
          </a:prstGeom>
        </p:spPr>
      </p:pic>
      <p:pic>
        <p:nvPicPr>
          <p:cNvPr id="55" name="그림 54">
            <a:extLst>
              <a:ext uri="{FF2B5EF4-FFF2-40B4-BE49-F238E27FC236}">
                <a16:creationId xmlns:a16="http://schemas.microsoft.com/office/drawing/2014/main" id="{FF1E8532-4C15-4ABB-8C06-A9F4D88BEF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1138" y="3283243"/>
            <a:ext cx="327704" cy="327704"/>
          </a:xfrm>
          <a:prstGeom prst="rect">
            <a:avLst/>
          </a:prstGeom>
        </p:spPr>
      </p:pic>
      <p:pic>
        <p:nvPicPr>
          <p:cNvPr id="56" name="그림 55">
            <a:extLst>
              <a:ext uri="{FF2B5EF4-FFF2-40B4-BE49-F238E27FC236}">
                <a16:creationId xmlns:a16="http://schemas.microsoft.com/office/drawing/2014/main" id="{A17A0AEB-4930-4F46-8DF7-BCB60BD178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3946" y="5243567"/>
            <a:ext cx="436728" cy="459318"/>
          </a:xfrm>
          <a:prstGeom prst="rect">
            <a:avLst/>
          </a:prstGeom>
        </p:spPr>
      </p:pic>
    </p:spTree>
    <p:extLst>
      <p:ext uri="{BB962C8B-B14F-4D97-AF65-F5344CB8AC3E}">
        <p14:creationId xmlns:p14="http://schemas.microsoft.com/office/powerpoint/2010/main" val="406272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500"/>
                                        <p:tgtEl>
                                          <p:spTgt spid="5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20BAC33B-9D95-4284-8E5B-9DF36107A1BD}"/>
              </a:ext>
            </a:extLst>
          </p:cNvPr>
          <p:cNvSpPr/>
          <p:nvPr/>
        </p:nvSpPr>
        <p:spPr>
          <a:xfrm>
            <a:off x="0" y="-2255"/>
            <a:ext cx="11737910" cy="592423"/>
          </a:xfrm>
          <a:custGeom>
            <a:avLst/>
            <a:gdLst>
              <a:gd name="connsiteX0" fmla="*/ 0 w 11538342"/>
              <a:gd name="connsiteY0" fmla="*/ 0 h 592423"/>
              <a:gd name="connsiteX1" fmla="*/ 11538342 w 11538342"/>
              <a:gd name="connsiteY1" fmla="*/ 0 h 592423"/>
              <a:gd name="connsiteX2" fmla="*/ 11538342 w 11538342"/>
              <a:gd name="connsiteY2" fmla="*/ 592423 h 592423"/>
              <a:gd name="connsiteX3" fmla="*/ 0 w 11538342"/>
              <a:gd name="connsiteY3" fmla="*/ 592423 h 592423"/>
              <a:gd name="connsiteX4" fmla="*/ 0 w 11538342"/>
              <a:gd name="connsiteY4" fmla="*/ 0 h 592423"/>
              <a:gd name="connsiteX0" fmla="*/ 0 w 11538342"/>
              <a:gd name="connsiteY0" fmla="*/ 0 h 592423"/>
              <a:gd name="connsiteX1" fmla="*/ 11118464 w 11538342"/>
              <a:gd name="connsiteY1" fmla="*/ 0 h 592423"/>
              <a:gd name="connsiteX2" fmla="*/ 11538342 w 11538342"/>
              <a:gd name="connsiteY2" fmla="*/ 592423 h 592423"/>
              <a:gd name="connsiteX3" fmla="*/ 0 w 11538342"/>
              <a:gd name="connsiteY3" fmla="*/ 592423 h 592423"/>
              <a:gd name="connsiteX4" fmla="*/ 0 w 11538342"/>
              <a:gd name="connsiteY4" fmla="*/ 0 h 592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8342" h="592423">
                <a:moveTo>
                  <a:pt x="0" y="0"/>
                </a:moveTo>
                <a:lnTo>
                  <a:pt x="11118464" y="0"/>
                </a:lnTo>
                <a:lnTo>
                  <a:pt x="11538342" y="592423"/>
                </a:lnTo>
                <a:lnTo>
                  <a:pt x="0" y="592423"/>
                </a:lnTo>
                <a:lnTo>
                  <a:pt x="0" y="0"/>
                </a:lnTo>
                <a:close/>
              </a:path>
            </a:pathLst>
          </a:custGeom>
          <a:solidFill>
            <a:srgbClr val="619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6" name="직선 연결선 25">
            <a:extLst>
              <a:ext uri="{FF2B5EF4-FFF2-40B4-BE49-F238E27FC236}">
                <a16:creationId xmlns:a16="http://schemas.microsoft.com/office/drawing/2014/main" id="{F49D3EE0-12E2-49AD-892F-5607212BB176}"/>
              </a:ext>
            </a:extLst>
          </p:cNvPr>
          <p:cNvCxnSpPr>
            <a:cxnSpLocks/>
          </p:cNvCxnSpPr>
          <p:nvPr/>
        </p:nvCxnSpPr>
        <p:spPr>
          <a:xfrm>
            <a:off x="0" y="6489700"/>
            <a:ext cx="12192000" cy="0"/>
          </a:xfrm>
          <a:prstGeom prst="line">
            <a:avLst/>
          </a:prstGeom>
          <a:ln w="3175">
            <a:solidFill>
              <a:srgbClr val="89ADD1"/>
            </a:solidFill>
          </a:ln>
        </p:spPr>
        <p:style>
          <a:lnRef idx="1">
            <a:schemeClr val="accent1"/>
          </a:lnRef>
          <a:fillRef idx="0">
            <a:schemeClr val="accent1"/>
          </a:fillRef>
          <a:effectRef idx="0">
            <a:schemeClr val="accent1"/>
          </a:effectRef>
          <a:fontRef idx="minor">
            <a:schemeClr val="tx1"/>
          </a:fontRef>
        </p:style>
      </p:cxnSp>
      <p:sp>
        <p:nvSpPr>
          <p:cNvPr id="27" name="이등변 삼각형 26">
            <a:extLst>
              <a:ext uri="{FF2B5EF4-FFF2-40B4-BE49-F238E27FC236}">
                <a16:creationId xmlns:a16="http://schemas.microsoft.com/office/drawing/2014/main" id="{69873213-BB65-4E8E-9299-6201853BFC61}"/>
              </a:ext>
            </a:extLst>
          </p:cNvPr>
          <p:cNvSpPr/>
          <p:nvPr/>
        </p:nvSpPr>
        <p:spPr>
          <a:xfrm>
            <a:off x="11259852" y="6391470"/>
            <a:ext cx="769506" cy="475868"/>
          </a:xfrm>
          <a:prstGeom prst="triangle">
            <a:avLst/>
          </a:prstGeom>
          <a:solidFill>
            <a:srgbClr val="325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TextBox 27">
            <a:extLst>
              <a:ext uri="{FF2B5EF4-FFF2-40B4-BE49-F238E27FC236}">
                <a16:creationId xmlns:a16="http://schemas.microsoft.com/office/drawing/2014/main" id="{75ECE458-3BA8-4931-BA6C-C9C1DFB9C9DB}"/>
              </a:ext>
            </a:extLst>
          </p:cNvPr>
          <p:cNvSpPr txBox="1"/>
          <p:nvPr/>
        </p:nvSpPr>
        <p:spPr>
          <a:xfrm>
            <a:off x="11369351" y="6582749"/>
            <a:ext cx="550506" cy="230832"/>
          </a:xfrm>
          <a:prstGeom prst="rect">
            <a:avLst/>
          </a:prstGeom>
          <a:noFill/>
        </p:spPr>
        <p:txBody>
          <a:bodyPr wrap="square" rtlCol="0">
            <a:spAutoFit/>
          </a:bodyPr>
          <a:lstStyle/>
          <a:p>
            <a:pPr algn="ctr"/>
            <a:fld id="{4D343F68-1D1A-44AE-AC1A-B7C2761D95B5}" type="slidenum">
              <a:rPr lang="ko-KR" altLang="en-US" sz="900" b="1" smtClean="0">
                <a:solidFill>
                  <a:schemeClr val="bg1"/>
                </a:solidFill>
                <a:latin typeface="나눔고딕" panose="020D0604000000000000" pitchFamily="50" charset="-127"/>
                <a:ea typeface="나눔고딕" panose="020D0604000000000000" pitchFamily="50" charset="-127"/>
              </a:rPr>
              <a:pPr algn="ctr"/>
              <a:t>8</a:t>
            </a:fld>
            <a:endParaRPr lang="ko-KR" altLang="en-US" sz="900" b="1" dirty="0">
              <a:solidFill>
                <a:schemeClr val="bg1"/>
              </a:solidFill>
              <a:latin typeface="나눔고딕" panose="020D0604000000000000" pitchFamily="50" charset="-127"/>
              <a:ea typeface="나눔고딕" panose="020D0604000000000000" pitchFamily="50" charset="-127"/>
            </a:endParaRPr>
          </a:p>
        </p:txBody>
      </p:sp>
      <p:sp>
        <p:nvSpPr>
          <p:cNvPr id="31" name="이등변 삼각형 30">
            <a:extLst>
              <a:ext uri="{FF2B5EF4-FFF2-40B4-BE49-F238E27FC236}">
                <a16:creationId xmlns:a16="http://schemas.microsoft.com/office/drawing/2014/main" id="{5EC449B8-40BA-490D-8729-9CA7E1C92431}"/>
              </a:ext>
            </a:extLst>
          </p:cNvPr>
          <p:cNvSpPr/>
          <p:nvPr/>
        </p:nvSpPr>
        <p:spPr>
          <a:xfrm>
            <a:off x="11064549" y="139958"/>
            <a:ext cx="789993" cy="450209"/>
          </a:xfrm>
          <a:prstGeom prst="triangle">
            <a:avLst/>
          </a:prstGeom>
          <a:solidFill>
            <a:srgbClr val="497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자유형: 도형 29">
            <a:extLst>
              <a:ext uri="{FF2B5EF4-FFF2-40B4-BE49-F238E27FC236}">
                <a16:creationId xmlns:a16="http://schemas.microsoft.com/office/drawing/2014/main" id="{6B7FFBA9-0DEA-4FFB-9518-1AB3959CCC2C}"/>
              </a:ext>
            </a:extLst>
          </p:cNvPr>
          <p:cNvSpPr/>
          <p:nvPr/>
        </p:nvSpPr>
        <p:spPr>
          <a:xfrm flipH="1" flipV="1">
            <a:off x="11178072" y="0"/>
            <a:ext cx="1013927" cy="590168"/>
          </a:xfrm>
          <a:custGeom>
            <a:avLst/>
            <a:gdLst>
              <a:gd name="connsiteX0" fmla="*/ 1282733 w 1282733"/>
              <a:gd name="connsiteY0" fmla="*/ 590168 h 590168"/>
              <a:gd name="connsiteX1" fmla="*/ 45754 w 1282733"/>
              <a:gd name="connsiteY1" fmla="*/ 590168 h 590168"/>
              <a:gd name="connsiteX2" fmla="*/ 0 w 1282733"/>
              <a:gd name="connsiteY2" fmla="*/ 589811 h 590168"/>
              <a:gd name="connsiteX3" fmla="*/ 0 w 1282733"/>
              <a:gd name="connsiteY3" fmla="*/ 0 h 590168"/>
              <a:gd name="connsiteX4" fmla="*/ 745964 w 1282733"/>
              <a:gd name="connsiteY4" fmla="*/ 0 h 590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33" h="590168">
                <a:moveTo>
                  <a:pt x="1282733" y="590168"/>
                </a:moveTo>
                <a:lnTo>
                  <a:pt x="45754" y="590168"/>
                </a:lnTo>
                <a:lnTo>
                  <a:pt x="0" y="589811"/>
                </a:lnTo>
                <a:lnTo>
                  <a:pt x="0" y="0"/>
                </a:lnTo>
                <a:lnTo>
                  <a:pt x="745964" y="0"/>
                </a:lnTo>
                <a:close/>
              </a:path>
            </a:pathLst>
          </a:custGeom>
          <a:solidFill>
            <a:srgbClr val="3F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2" name="그룹 41">
            <a:extLst>
              <a:ext uri="{FF2B5EF4-FFF2-40B4-BE49-F238E27FC236}">
                <a16:creationId xmlns:a16="http://schemas.microsoft.com/office/drawing/2014/main" id="{9FDCA61F-1E5A-498E-9064-47895C28D5AE}"/>
              </a:ext>
            </a:extLst>
          </p:cNvPr>
          <p:cNvGrpSpPr/>
          <p:nvPr/>
        </p:nvGrpSpPr>
        <p:grpSpPr>
          <a:xfrm>
            <a:off x="0" y="-208"/>
            <a:ext cx="1856792" cy="589487"/>
            <a:chOff x="0" y="-208"/>
            <a:chExt cx="2098040" cy="589487"/>
          </a:xfrm>
        </p:grpSpPr>
        <p:sp>
          <p:nvSpPr>
            <p:cNvPr id="41" name="이등변 삼각형 40">
              <a:extLst>
                <a:ext uri="{FF2B5EF4-FFF2-40B4-BE49-F238E27FC236}">
                  <a16:creationId xmlns:a16="http://schemas.microsoft.com/office/drawing/2014/main" id="{54A6B931-5BB7-491C-A347-FC382F40ADAC}"/>
                </a:ext>
              </a:extLst>
            </p:cNvPr>
            <p:cNvSpPr/>
            <p:nvPr/>
          </p:nvSpPr>
          <p:spPr>
            <a:xfrm flipV="1">
              <a:off x="0" y="-208"/>
              <a:ext cx="1663700" cy="586947"/>
            </a:xfrm>
            <a:prstGeom prst="triangle">
              <a:avLst>
                <a:gd name="adj" fmla="val 53884"/>
              </a:avLst>
            </a:prstGeom>
            <a:solidFill>
              <a:srgbClr val="427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이등변 삼각형 39">
              <a:extLst>
                <a:ext uri="{FF2B5EF4-FFF2-40B4-BE49-F238E27FC236}">
                  <a16:creationId xmlns:a16="http://schemas.microsoft.com/office/drawing/2014/main" id="{1EC1499A-A33B-4955-BF14-E09997A1AF74}"/>
                </a:ext>
              </a:extLst>
            </p:cNvPr>
            <p:cNvSpPr/>
            <p:nvPr/>
          </p:nvSpPr>
          <p:spPr>
            <a:xfrm>
              <a:off x="889000" y="0"/>
              <a:ext cx="1209040" cy="589279"/>
            </a:xfrm>
            <a:prstGeom prst="triangle">
              <a:avLst>
                <a:gd name="adj" fmla="val 63386"/>
              </a:avLst>
            </a:prstGeom>
            <a:solidFill>
              <a:srgbClr val="396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5" name="그룹 4">
            <a:extLst>
              <a:ext uri="{FF2B5EF4-FFF2-40B4-BE49-F238E27FC236}">
                <a16:creationId xmlns:a16="http://schemas.microsoft.com/office/drawing/2014/main" id="{16CCF784-2550-47D1-8C0D-136EF98B832D}"/>
              </a:ext>
            </a:extLst>
          </p:cNvPr>
          <p:cNvGrpSpPr/>
          <p:nvPr/>
        </p:nvGrpSpPr>
        <p:grpSpPr>
          <a:xfrm rot="5400000">
            <a:off x="-140414" y="142953"/>
            <a:ext cx="1176566" cy="895739"/>
            <a:chOff x="0" y="4954554"/>
            <a:chExt cx="4650540" cy="1903446"/>
          </a:xfrm>
          <a:effectLst>
            <a:outerShdw blurRad="50800" dist="38100" dir="2700000" algn="tl" rotWithShape="0">
              <a:prstClr val="black">
                <a:alpha val="40000"/>
              </a:prstClr>
            </a:outerShdw>
          </a:effectLst>
        </p:grpSpPr>
        <p:sp>
          <p:nvSpPr>
            <p:cNvPr id="2" name="자유형: 도형 1">
              <a:extLst>
                <a:ext uri="{FF2B5EF4-FFF2-40B4-BE49-F238E27FC236}">
                  <a16:creationId xmlns:a16="http://schemas.microsoft.com/office/drawing/2014/main" id="{79F47519-C0CC-42D3-BC73-522A201FD958}"/>
                </a:ext>
              </a:extLst>
            </p:cNvPr>
            <p:cNvSpPr/>
            <p:nvPr/>
          </p:nvSpPr>
          <p:spPr>
            <a:xfrm>
              <a:off x="6260" y="4954554"/>
              <a:ext cx="2322140" cy="1903445"/>
            </a:xfrm>
            <a:custGeom>
              <a:avLst/>
              <a:gdLst>
                <a:gd name="connsiteX0" fmla="*/ 1080000 w 1082351"/>
                <a:gd name="connsiteY0" fmla="*/ 0 h 2006081"/>
                <a:gd name="connsiteX1" fmla="*/ 1082351 w 1082351"/>
                <a:gd name="connsiteY1" fmla="*/ 4367 h 2006081"/>
                <a:gd name="connsiteX2" fmla="*/ 1082351 w 1082351"/>
                <a:gd name="connsiteY2" fmla="*/ 2006081 h 2006081"/>
                <a:gd name="connsiteX3" fmla="*/ 0 w 1082351"/>
                <a:gd name="connsiteY3" fmla="*/ 2006081 h 2006081"/>
              </a:gdLst>
              <a:ahLst/>
              <a:cxnLst>
                <a:cxn ang="0">
                  <a:pos x="connsiteX0" y="connsiteY0"/>
                </a:cxn>
                <a:cxn ang="0">
                  <a:pos x="connsiteX1" y="connsiteY1"/>
                </a:cxn>
                <a:cxn ang="0">
                  <a:pos x="connsiteX2" y="connsiteY2"/>
                </a:cxn>
                <a:cxn ang="0">
                  <a:pos x="connsiteX3" y="connsiteY3"/>
                </a:cxn>
              </a:cxnLst>
              <a:rect l="l" t="t" r="r" b="b"/>
              <a:pathLst>
                <a:path w="1082351" h="2006081">
                  <a:moveTo>
                    <a:pt x="1080000" y="0"/>
                  </a:moveTo>
                  <a:lnTo>
                    <a:pt x="1082351" y="4367"/>
                  </a:lnTo>
                  <a:lnTo>
                    <a:pt x="1082351" y="2006081"/>
                  </a:lnTo>
                  <a:lnTo>
                    <a:pt x="0" y="2006081"/>
                  </a:lnTo>
                  <a:close/>
                </a:path>
              </a:pathLst>
            </a:custGeom>
            <a:solidFill>
              <a:srgbClr val="5389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 name="자유형: 도형 2">
              <a:extLst>
                <a:ext uri="{FF2B5EF4-FFF2-40B4-BE49-F238E27FC236}">
                  <a16:creationId xmlns:a16="http://schemas.microsoft.com/office/drawing/2014/main" id="{F1B91DD1-1BF9-4906-BD04-5F0A3FB571CF}"/>
                </a:ext>
              </a:extLst>
            </p:cNvPr>
            <p:cNvSpPr/>
            <p:nvPr/>
          </p:nvSpPr>
          <p:spPr>
            <a:xfrm flipH="1">
              <a:off x="2328400" y="4954554"/>
              <a:ext cx="2322140" cy="1903445"/>
            </a:xfrm>
            <a:custGeom>
              <a:avLst/>
              <a:gdLst>
                <a:gd name="connsiteX0" fmla="*/ 1080000 w 1082351"/>
                <a:gd name="connsiteY0" fmla="*/ 0 h 2006081"/>
                <a:gd name="connsiteX1" fmla="*/ 1082351 w 1082351"/>
                <a:gd name="connsiteY1" fmla="*/ 4367 h 2006081"/>
                <a:gd name="connsiteX2" fmla="*/ 1082351 w 1082351"/>
                <a:gd name="connsiteY2" fmla="*/ 2006081 h 2006081"/>
                <a:gd name="connsiteX3" fmla="*/ 0 w 1082351"/>
                <a:gd name="connsiteY3" fmla="*/ 2006081 h 2006081"/>
              </a:gdLst>
              <a:ahLst/>
              <a:cxnLst>
                <a:cxn ang="0">
                  <a:pos x="connsiteX0" y="connsiteY0"/>
                </a:cxn>
                <a:cxn ang="0">
                  <a:pos x="connsiteX1" y="connsiteY1"/>
                </a:cxn>
                <a:cxn ang="0">
                  <a:pos x="connsiteX2" y="connsiteY2"/>
                </a:cxn>
                <a:cxn ang="0">
                  <a:pos x="connsiteX3" y="connsiteY3"/>
                </a:cxn>
              </a:cxnLst>
              <a:rect l="l" t="t" r="r" b="b"/>
              <a:pathLst>
                <a:path w="1082351" h="2006081">
                  <a:moveTo>
                    <a:pt x="1080000" y="0"/>
                  </a:moveTo>
                  <a:lnTo>
                    <a:pt x="1082351" y="4367"/>
                  </a:lnTo>
                  <a:lnTo>
                    <a:pt x="1082351" y="2006081"/>
                  </a:lnTo>
                  <a:lnTo>
                    <a:pt x="0" y="2006081"/>
                  </a:lnTo>
                  <a:close/>
                </a:path>
              </a:pathLst>
            </a:custGeom>
            <a:solidFill>
              <a:srgbClr val="3A62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4" name="이등변 삼각형 3">
              <a:extLst>
                <a:ext uri="{FF2B5EF4-FFF2-40B4-BE49-F238E27FC236}">
                  <a16:creationId xmlns:a16="http://schemas.microsoft.com/office/drawing/2014/main" id="{31CE2142-0977-4DB5-948B-EF5423F39F8E}"/>
                </a:ext>
              </a:extLst>
            </p:cNvPr>
            <p:cNvSpPr/>
            <p:nvPr/>
          </p:nvSpPr>
          <p:spPr>
            <a:xfrm>
              <a:off x="0" y="6448184"/>
              <a:ext cx="4650539" cy="409816"/>
            </a:xfrm>
            <a:prstGeom prst="triangle">
              <a:avLst>
                <a:gd name="adj" fmla="val 50109"/>
              </a:avLst>
            </a:prstGeom>
            <a:solidFill>
              <a:srgbClr val="4455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grpSp>
      <p:sp>
        <p:nvSpPr>
          <p:cNvPr id="15" name="TextBox 14">
            <a:extLst>
              <a:ext uri="{FF2B5EF4-FFF2-40B4-BE49-F238E27FC236}">
                <a16:creationId xmlns:a16="http://schemas.microsoft.com/office/drawing/2014/main" id="{6A52CD16-1B37-42E7-9F06-8DA6C7E93F24}"/>
              </a:ext>
            </a:extLst>
          </p:cNvPr>
          <p:cNvSpPr txBox="1"/>
          <p:nvPr/>
        </p:nvSpPr>
        <p:spPr>
          <a:xfrm>
            <a:off x="1021651" y="-13049"/>
            <a:ext cx="5511009" cy="646331"/>
          </a:xfrm>
          <a:prstGeom prst="rect">
            <a:avLst/>
          </a:prstGeom>
          <a:noFill/>
        </p:spPr>
        <p:txBody>
          <a:bodyPr wrap="square" rtlCol="0">
            <a:spAutoFit/>
          </a:bodyPr>
          <a:lstStyle/>
          <a:p>
            <a:r>
              <a:rPr lang="en-US" altLang="ko-KR" sz="3600" dirty="0">
                <a:solidFill>
                  <a:schemeClr val="bg1"/>
                </a:solidFill>
                <a:effectLst>
                  <a:outerShdw blurRad="38100" dist="38100" dir="2700000" algn="tl">
                    <a:srgbClr val="000000">
                      <a:alpha val="43137"/>
                    </a:srgbClr>
                  </a:outerShdw>
                </a:effectLst>
                <a:latin typeface="+mj-lt"/>
                <a:ea typeface="나눔고딕 ExtraBold" panose="020D0904000000000000" pitchFamily="50" charset="-127"/>
              </a:rPr>
              <a:t>How do we sale</a:t>
            </a:r>
            <a:endParaRPr lang="ko-KR" altLang="en-US" sz="3600" dirty="0">
              <a:solidFill>
                <a:schemeClr val="bg1"/>
              </a:solidFill>
              <a:effectLst>
                <a:outerShdw blurRad="38100" dist="38100" dir="2700000" algn="tl">
                  <a:srgbClr val="000000">
                    <a:alpha val="43137"/>
                  </a:srgbClr>
                </a:outerShdw>
              </a:effectLst>
              <a:latin typeface="+mj-lt"/>
              <a:ea typeface="나눔고딕 ExtraBold" panose="020D0904000000000000" pitchFamily="50" charset="-127"/>
            </a:endParaRPr>
          </a:p>
        </p:txBody>
      </p:sp>
      <p:sp>
        <p:nvSpPr>
          <p:cNvPr id="16" name="직각 삼각형 15">
            <a:extLst>
              <a:ext uri="{FF2B5EF4-FFF2-40B4-BE49-F238E27FC236}">
                <a16:creationId xmlns:a16="http://schemas.microsoft.com/office/drawing/2014/main" id="{F1A7B3E6-D8EB-4B2A-9209-EC7F0CDEAA11}"/>
              </a:ext>
            </a:extLst>
          </p:cNvPr>
          <p:cNvSpPr/>
          <p:nvPr/>
        </p:nvSpPr>
        <p:spPr>
          <a:xfrm flipH="1">
            <a:off x="300038" y="960438"/>
            <a:ext cx="11556999" cy="5598981"/>
          </a:xfrm>
          <a:prstGeom prst="rtTriangle">
            <a:avLst/>
          </a:prstGeom>
          <a:solidFill>
            <a:srgbClr val="497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7" name="그룹 16">
            <a:extLst>
              <a:ext uri="{FF2B5EF4-FFF2-40B4-BE49-F238E27FC236}">
                <a16:creationId xmlns:a16="http://schemas.microsoft.com/office/drawing/2014/main" id="{C40DF8A4-EC38-4DF9-A0E9-7EBCADA4914E}"/>
              </a:ext>
            </a:extLst>
          </p:cNvPr>
          <p:cNvGrpSpPr/>
          <p:nvPr/>
        </p:nvGrpSpPr>
        <p:grpSpPr>
          <a:xfrm>
            <a:off x="8577811" y="1253217"/>
            <a:ext cx="2477906" cy="4761732"/>
            <a:chOff x="7587547" y="1240154"/>
            <a:chExt cx="2477906" cy="4761732"/>
          </a:xfrm>
        </p:grpSpPr>
        <p:sp>
          <p:nvSpPr>
            <p:cNvPr id="18" name="사각형: 둥근 모서리 17">
              <a:extLst>
                <a:ext uri="{FF2B5EF4-FFF2-40B4-BE49-F238E27FC236}">
                  <a16:creationId xmlns:a16="http://schemas.microsoft.com/office/drawing/2014/main" id="{FF3FA4F1-7D60-4F9A-9A56-D48ADC831095}"/>
                </a:ext>
              </a:extLst>
            </p:cNvPr>
            <p:cNvSpPr/>
            <p:nvPr/>
          </p:nvSpPr>
          <p:spPr>
            <a:xfrm>
              <a:off x="7650458" y="1281363"/>
              <a:ext cx="2336843" cy="4720523"/>
            </a:xfrm>
            <a:prstGeom prst="roundRect">
              <a:avLst>
                <a:gd name="adj" fmla="val 15616"/>
              </a:avLst>
            </a:prstGeom>
            <a:blipFill>
              <a:blip r:embed="rId2"/>
              <a:stretch>
                <a:fillRect/>
              </a:stretch>
            </a:blipFill>
            <a:ln w="1016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9" name="사각형: 둥근 위쪽 모서리 18">
              <a:extLst>
                <a:ext uri="{FF2B5EF4-FFF2-40B4-BE49-F238E27FC236}">
                  <a16:creationId xmlns:a16="http://schemas.microsoft.com/office/drawing/2014/main" id="{BB1F61B9-616B-46AD-A22B-F9E6615C0B33}"/>
                </a:ext>
              </a:extLst>
            </p:cNvPr>
            <p:cNvSpPr/>
            <p:nvPr/>
          </p:nvSpPr>
          <p:spPr>
            <a:xfrm rot="10800000">
              <a:off x="8207023" y="1240154"/>
              <a:ext cx="1204798" cy="254244"/>
            </a:xfrm>
            <a:prstGeom prst="round2SameRect">
              <a:avLst>
                <a:gd name="adj1" fmla="val 50000"/>
                <a:gd name="adj2" fmla="val 0"/>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직사각형 19">
              <a:extLst>
                <a:ext uri="{FF2B5EF4-FFF2-40B4-BE49-F238E27FC236}">
                  <a16:creationId xmlns:a16="http://schemas.microsoft.com/office/drawing/2014/main" id="{7CB6D4D8-3A8D-4C0A-AB43-0B57845035AA}"/>
                </a:ext>
              </a:extLst>
            </p:cNvPr>
            <p:cNvSpPr/>
            <p:nvPr/>
          </p:nvSpPr>
          <p:spPr>
            <a:xfrm>
              <a:off x="7587547" y="1848882"/>
              <a:ext cx="80329" cy="208647"/>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직사각형 20">
              <a:extLst>
                <a:ext uri="{FF2B5EF4-FFF2-40B4-BE49-F238E27FC236}">
                  <a16:creationId xmlns:a16="http://schemas.microsoft.com/office/drawing/2014/main" id="{419CA66B-798B-49E2-B5DF-1C9760505954}"/>
                </a:ext>
              </a:extLst>
            </p:cNvPr>
            <p:cNvSpPr/>
            <p:nvPr/>
          </p:nvSpPr>
          <p:spPr>
            <a:xfrm>
              <a:off x="7587547" y="2224446"/>
              <a:ext cx="80329" cy="37556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직사각형 21">
              <a:extLst>
                <a:ext uri="{FF2B5EF4-FFF2-40B4-BE49-F238E27FC236}">
                  <a16:creationId xmlns:a16="http://schemas.microsoft.com/office/drawing/2014/main" id="{657A7777-B9AB-4E2B-ADC0-A420878F7CD4}"/>
                </a:ext>
              </a:extLst>
            </p:cNvPr>
            <p:cNvSpPr/>
            <p:nvPr/>
          </p:nvSpPr>
          <p:spPr>
            <a:xfrm>
              <a:off x="7587547" y="2691814"/>
              <a:ext cx="80329" cy="37556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직사각형 22">
              <a:extLst>
                <a:ext uri="{FF2B5EF4-FFF2-40B4-BE49-F238E27FC236}">
                  <a16:creationId xmlns:a16="http://schemas.microsoft.com/office/drawing/2014/main" id="{A4819095-179D-42DC-A592-3A9798741BB0}"/>
                </a:ext>
              </a:extLst>
            </p:cNvPr>
            <p:cNvSpPr/>
            <p:nvPr/>
          </p:nvSpPr>
          <p:spPr>
            <a:xfrm>
              <a:off x="9997904" y="2316250"/>
              <a:ext cx="67549" cy="559173"/>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사각형: 둥근 모서리 23">
              <a:extLst>
                <a:ext uri="{FF2B5EF4-FFF2-40B4-BE49-F238E27FC236}">
                  <a16:creationId xmlns:a16="http://schemas.microsoft.com/office/drawing/2014/main" id="{FF7E43DD-0DCC-41B8-A2D5-3A5360DA4D32}"/>
                </a:ext>
              </a:extLst>
            </p:cNvPr>
            <p:cNvSpPr/>
            <p:nvPr/>
          </p:nvSpPr>
          <p:spPr>
            <a:xfrm>
              <a:off x="7633767" y="1273017"/>
              <a:ext cx="2361881" cy="4715416"/>
            </a:xfrm>
            <a:prstGeom prst="roundRect">
              <a:avLst>
                <a:gd name="adj" fmla="val 15616"/>
              </a:avLst>
            </a:prstGeom>
            <a:noFill/>
            <a:ln w="25400">
              <a:gradFill>
                <a:gsLst>
                  <a:gs pos="22000">
                    <a:schemeClr val="bg1">
                      <a:lumMod val="95000"/>
                    </a:schemeClr>
                  </a:gs>
                  <a:gs pos="2000">
                    <a:schemeClr val="bg2">
                      <a:lumMod val="60000"/>
                    </a:schemeClr>
                  </a:gs>
                  <a:gs pos="74000">
                    <a:schemeClr val="bg1">
                      <a:lumMod val="95000"/>
                    </a:schemeClr>
                  </a:gs>
                  <a:gs pos="52000">
                    <a:schemeClr val="tx1">
                      <a:lumMod val="75000"/>
                      <a:lumOff val="25000"/>
                    </a:schemeClr>
                  </a:gs>
                  <a:gs pos="89000">
                    <a:schemeClr val="bg2">
                      <a:lumMod val="7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5" name="그룹 24">
            <a:extLst>
              <a:ext uri="{FF2B5EF4-FFF2-40B4-BE49-F238E27FC236}">
                <a16:creationId xmlns:a16="http://schemas.microsoft.com/office/drawing/2014/main" id="{C5D477E2-559B-44F9-9191-851DF29399F4}"/>
              </a:ext>
            </a:extLst>
          </p:cNvPr>
          <p:cNvGrpSpPr/>
          <p:nvPr/>
        </p:nvGrpSpPr>
        <p:grpSpPr>
          <a:xfrm>
            <a:off x="6808681" y="1341645"/>
            <a:ext cx="1867514" cy="4554170"/>
            <a:chOff x="7587547" y="1240154"/>
            <a:chExt cx="2477906" cy="4761732"/>
          </a:xfrm>
          <a:scene3d>
            <a:camera prst="perspectiveLeft">
              <a:rot lat="0" lon="2700000" rev="0"/>
            </a:camera>
            <a:lightRig rig="threePt" dir="t"/>
          </a:scene3d>
        </p:grpSpPr>
        <p:sp>
          <p:nvSpPr>
            <p:cNvPr id="29" name="사각형: 둥근 모서리 28">
              <a:extLst>
                <a:ext uri="{FF2B5EF4-FFF2-40B4-BE49-F238E27FC236}">
                  <a16:creationId xmlns:a16="http://schemas.microsoft.com/office/drawing/2014/main" id="{D40916A7-92FE-4F7E-A35E-880FF0DC4590}"/>
                </a:ext>
              </a:extLst>
            </p:cNvPr>
            <p:cNvSpPr/>
            <p:nvPr/>
          </p:nvSpPr>
          <p:spPr>
            <a:xfrm>
              <a:off x="7650458" y="1281363"/>
              <a:ext cx="2336843" cy="4720523"/>
            </a:xfrm>
            <a:prstGeom prst="roundRect">
              <a:avLst>
                <a:gd name="adj" fmla="val 15616"/>
              </a:avLst>
            </a:prstGeom>
            <a:blipFill>
              <a:blip r:embed="rId3"/>
              <a:stretch>
                <a:fillRect/>
              </a:stretch>
            </a:blipFill>
            <a:ln w="1016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2" name="사각형: 둥근 위쪽 모서리 31">
              <a:extLst>
                <a:ext uri="{FF2B5EF4-FFF2-40B4-BE49-F238E27FC236}">
                  <a16:creationId xmlns:a16="http://schemas.microsoft.com/office/drawing/2014/main" id="{88BB3095-D192-427D-B636-4AF3F084268E}"/>
                </a:ext>
              </a:extLst>
            </p:cNvPr>
            <p:cNvSpPr/>
            <p:nvPr/>
          </p:nvSpPr>
          <p:spPr>
            <a:xfrm rot="10800000">
              <a:off x="8207023" y="1240154"/>
              <a:ext cx="1204798" cy="254244"/>
            </a:xfrm>
            <a:prstGeom prst="round2SameRect">
              <a:avLst>
                <a:gd name="adj1" fmla="val 50000"/>
                <a:gd name="adj2" fmla="val 0"/>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직사각형 32">
              <a:extLst>
                <a:ext uri="{FF2B5EF4-FFF2-40B4-BE49-F238E27FC236}">
                  <a16:creationId xmlns:a16="http://schemas.microsoft.com/office/drawing/2014/main" id="{F0D049AF-DE59-4A1F-860A-13FF80D9B509}"/>
                </a:ext>
              </a:extLst>
            </p:cNvPr>
            <p:cNvSpPr/>
            <p:nvPr/>
          </p:nvSpPr>
          <p:spPr>
            <a:xfrm>
              <a:off x="7587547" y="1848882"/>
              <a:ext cx="80329" cy="208647"/>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직사각형 33">
              <a:extLst>
                <a:ext uri="{FF2B5EF4-FFF2-40B4-BE49-F238E27FC236}">
                  <a16:creationId xmlns:a16="http://schemas.microsoft.com/office/drawing/2014/main" id="{45B1ACD7-984C-45BD-8DE2-987538B4C3B0}"/>
                </a:ext>
              </a:extLst>
            </p:cNvPr>
            <p:cNvSpPr/>
            <p:nvPr/>
          </p:nvSpPr>
          <p:spPr>
            <a:xfrm>
              <a:off x="7587547" y="2224446"/>
              <a:ext cx="80329" cy="37556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직사각형 34">
              <a:extLst>
                <a:ext uri="{FF2B5EF4-FFF2-40B4-BE49-F238E27FC236}">
                  <a16:creationId xmlns:a16="http://schemas.microsoft.com/office/drawing/2014/main" id="{609CDAD6-A52A-40D3-9748-D5716454C031}"/>
                </a:ext>
              </a:extLst>
            </p:cNvPr>
            <p:cNvSpPr/>
            <p:nvPr/>
          </p:nvSpPr>
          <p:spPr>
            <a:xfrm>
              <a:off x="7587547" y="2691814"/>
              <a:ext cx="80329" cy="37556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직사각형 35">
              <a:extLst>
                <a:ext uri="{FF2B5EF4-FFF2-40B4-BE49-F238E27FC236}">
                  <a16:creationId xmlns:a16="http://schemas.microsoft.com/office/drawing/2014/main" id="{71FD886E-F7F5-4CDB-B21D-1CA425B1812A}"/>
                </a:ext>
              </a:extLst>
            </p:cNvPr>
            <p:cNvSpPr/>
            <p:nvPr/>
          </p:nvSpPr>
          <p:spPr>
            <a:xfrm>
              <a:off x="9997904" y="2316250"/>
              <a:ext cx="67549" cy="559173"/>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사각형: 둥근 모서리 36">
              <a:extLst>
                <a:ext uri="{FF2B5EF4-FFF2-40B4-BE49-F238E27FC236}">
                  <a16:creationId xmlns:a16="http://schemas.microsoft.com/office/drawing/2014/main" id="{44221CF7-197B-416C-8AF6-FA3F10AF8F64}"/>
                </a:ext>
              </a:extLst>
            </p:cNvPr>
            <p:cNvSpPr/>
            <p:nvPr/>
          </p:nvSpPr>
          <p:spPr>
            <a:xfrm>
              <a:off x="7633767" y="1273017"/>
              <a:ext cx="2361881" cy="4715416"/>
            </a:xfrm>
            <a:prstGeom prst="roundRect">
              <a:avLst>
                <a:gd name="adj" fmla="val 15616"/>
              </a:avLst>
            </a:prstGeom>
            <a:noFill/>
            <a:ln w="25400">
              <a:gradFill>
                <a:gsLst>
                  <a:gs pos="22000">
                    <a:schemeClr val="bg1">
                      <a:lumMod val="95000"/>
                    </a:schemeClr>
                  </a:gs>
                  <a:gs pos="2000">
                    <a:schemeClr val="bg2">
                      <a:lumMod val="60000"/>
                    </a:schemeClr>
                  </a:gs>
                  <a:gs pos="74000">
                    <a:schemeClr val="bg1">
                      <a:lumMod val="95000"/>
                    </a:schemeClr>
                  </a:gs>
                  <a:gs pos="52000">
                    <a:schemeClr val="tx1">
                      <a:lumMod val="75000"/>
                      <a:lumOff val="25000"/>
                    </a:schemeClr>
                  </a:gs>
                  <a:gs pos="89000">
                    <a:schemeClr val="bg2">
                      <a:lumMod val="7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8" name="타원 37">
            <a:extLst>
              <a:ext uri="{FF2B5EF4-FFF2-40B4-BE49-F238E27FC236}">
                <a16:creationId xmlns:a16="http://schemas.microsoft.com/office/drawing/2014/main" id="{7DADD3DB-75CB-4797-A649-6DA59A65EFF3}"/>
              </a:ext>
            </a:extLst>
          </p:cNvPr>
          <p:cNvSpPr/>
          <p:nvPr/>
        </p:nvSpPr>
        <p:spPr>
          <a:xfrm>
            <a:off x="1561938" y="3461510"/>
            <a:ext cx="922780" cy="922780"/>
          </a:xfrm>
          <a:prstGeom prst="ellipse">
            <a:avLst/>
          </a:prstGeom>
          <a:solidFill>
            <a:srgbClr val="B977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p>
        </p:txBody>
      </p:sp>
      <p:sp>
        <p:nvSpPr>
          <p:cNvPr id="43" name="타원 42">
            <a:extLst>
              <a:ext uri="{FF2B5EF4-FFF2-40B4-BE49-F238E27FC236}">
                <a16:creationId xmlns:a16="http://schemas.microsoft.com/office/drawing/2014/main" id="{0598D02E-0EC7-4C39-BF8B-16D96672B474}"/>
              </a:ext>
            </a:extLst>
          </p:cNvPr>
          <p:cNvSpPr/>
          <p:nvPr/>
        </p:nvSpPr>
        <p:spPr>
          <a:xfrm>
            <a:off x="4728067" y="3473960"/>
            <a:ext cx="920646" cy="922780"/>
          </a:xfrm>
          <a:prstGeom prst="ellipse">
            <a:avLst/>
          </a:prstGeom>
          <a:solidFill>
            <a:srgbClr val="775C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44" name="TextBox 43">
            <a:extLst>
              <a:ext uri="{FF2B5EF4-FFF2-40B4-BE49-F238E27FC236}">
                <a16:creationId xmlns:a16="http://schemas.microsoft.com/office/drawing/2014/main" id="{089870F4-2864-411C-B64F-7273818BBA50}"/>
              </a:ext>
            </a:extLst>
          </p:cNvPr>
          <p:cNvSpPr txBox="1"/>
          <p:nvPr/>
        </p:nvSpPr>
        <p:spPr>
          <a:xfrm>
            <a:off x="1138369" y="4458259"/>
            <a:ext cx="1902363" cy="1024127"/>
          </a:xfrm>
          <a:prstGeom prst="rect">
            <a:avLst/>
          </a:prstGeom>
          <a:noFill/>
        </p:spPr>
        <p:txBody>
          <a:bodyPr wrap="square">
            <a:spAutoFit/>
          </a:bodyPr>
          <a:lstStyle/>
          <a:p>
            <a:pPr algn="ctr">
              <a:lnSpc>
                <a:spcPct val="150000"/>
              </a:lnSpc>
              <a:defRPr/>
            </a:pPr>
            <a:r>
              <a:rPr lang="en-US" altLang="ko-KR" sz="1400" spc="-50" dirty="0">
                <a:latin typeface="나눔고딕 ExtraBold" panose="020D0904000000000000" pitchFamily="50" charset="-127"/>
                <a:ea typeface="나눔고딕 ExtraBold" panose="020D0904000000000000" pitchFamily="50" charset="-127"/>
              </a:rPr>
              <a:t>Two type of malls</a:t>
            </a:r>
          </a:p>
          <a:p>
            <a:pPr algn="ctr">
              <a:lnSpc>
                <a:spcPct val="150000"/>
              </a:lnSpc>
              <a:defRPr/>
            </a:pPr>
            <a:r>
              <a:rPr lang="en-US" altLang="ko-KR" sz="1400" spc="-50" dirty="0">
                <a:latin typeface="나눔고딕 ExtraBold" panose="020D0904000000000000" pitchFamily="50" charset="-127"/>
                <a:ea typeface="나눔고딕 ExtraBold" panose="020D0904000000000000" pitchFamily="50" charset="-127"/>
              </a:rPr>
              <a:t>- For doctors</a:t>
            </a:r>
          </a:p>
          <a:p>
            <a:pPr algn="ctr">
              <a:lnSpc>
                <a:spcPct val="150000"/>
              </a:lnSpc>
              <a:defRPr/>
            </a:pPr>
            <a:r>
              <a:rPr lang="en-US" altLang="ko-KR" sz="1400" spc="-50" dirty="0">
                <a:latin typeface="나눔고딕 ExtraBold" panose="020D0904000000000000" pitchFamily="50" charset="-127"/>
                <a:ea typeface="나눔고딕 ExtraBold" panose="020D0904000000000000" pitchFamily="50" charset="-127"/>
              </a:rPr>
              <a:t>- For the end of clients</a:t>
            </a:r>
            <a:endParaRPr lang="en-US" altLang="ko-KR" sz="900" spc="-50" dirty="0">
              <a:latin typeface="나눔고딕" panose="020D0604000000000000" pitchFamily="50" charset="-127"/>
              <a:ea typeface="나눔고딕" panose="020D0604000000000000" pitchFamily="50" charset="-127"/>
            </a:endParaRPr>
          </a:p>
        </p:txBody>
      </p:sp>
      <p:sp>
        <p:nvSpPr>
          <p:cNvPr id="46" name="TextBox 45">
            <a:extLst>
              <a:ext uri="{FF2B5EF4-FFF2-40B4-BE49-F238E27FC236}">
                <a16:creationId xmlns:a16="http://schemas.microsoft.com/office/drawing/2014/main" id="{ACFF943F-5E57-4A04-A705-DC3CF7CB0DE3}"/>
              </a:ext>
            </a:extLst>
          </p:cNvPr>
          <p:cNvSpPr txBox="1"/>
          <p:nvPr/>
        </p:nvSpPr>
        <p:spPr>
          <a:xfrm>
            <a:off x="4237209" y="4626551"/>
            <a:ext cx="1902363" cy="1024127"/>
          </a:xfrm>
          <a:prstGeom prst="rect">
            <a:avLst/>
          </a:prstGeom>
          <a:noFill/>
        </p:spPr>
        <p:txBody>
          <a:bodyPr wrap="square">
            <a:spAutoFit/>
          </a:bodyPr>
          <a:lstStyle/>
          <a:p>
            <a:pPr algn="ctr">
              <a:lnSpc>
                <a:spcPct val="150000"/>
              </a:lnSpc>
              <a:defRPr/>
            </a:pPr>
            <a:r>
              <a:rPr lang="en-US" altLang="ko-KR" sz="1400" spc="-50" dirty="0">
                <a:latin typeface="나눔고딕 ExtraBold" panose="020D0904000000000000" pitchFamily="50" charset="-127"/>
                <a:ea typeface="나눔고딕 ExtraBold" panose="020D0904000000000000" pitchFamily="50" charset="-127"/>
              </a:rPr>
              <a:t>Medical devices, cosmetics and health supplements </a:t>
            </a:r>
            <a:endParaRPr lang="en-US" altLang="ko-KR" sz="900" spc="-50" dirty="0">
              <a:latin typeface="나눔고딕" panose="020D0604000000000000" pitchFamily="50" charset="-127"/>
              <a:ea typeface="나눔고딕" panose="020D0604000000000000" pitchFamily="50" charset="-127"/>
            </a:endParaRPr>
          </a:p>
        </p:txBody>
      </p:sp>
      <p:sp>
        <p:nvSpPr>
          <p:cNvPr id="53" name="TextBox 52">
            <a:extLst>
              <a:ext uri="{FF2B5EF4-FFF2-40B4-BE49-F238E27FC236}">
                <a16:creationId xmlns:a16="http://schemas.microsoft.com/office/drawing/2014/main" id="{3B512F20-A462-4C1C-A2C2-061CC18ED0AE}"/>
              </a:ext>
            </a:extLst>
          </p:cNvPr>
          <p:cNvSpPr txBox="1"/>
          <p:nvPr/>
        </p:nvSpPr>
        <p:spPr>
          <a:xfrm>
            <a:off x="648436" y="1468757"/>
            <a:ext cx="4938713" cy="584200"/>
          </a:xfrm>
          <a:prstGeom prst="rect">
            <a:avLst/>
          </a:prstGeom>
          <a:noFill/>
        </p:spPr>
        <p:txBody>
          <a:bodyPr>
            <a:spAutoFit/>
          </a:bodyPr>
          <a:lstStyle/>
          <a:p>
            <a:pPr algn="ctr">
              <a:defRPr/>
            </a:pPr>
            <a:r>
              <a:rPr lang="en-US" altLang="ko-KR" sz="3200" spc="-50" dirty="0">
                <a:solidFill>
                  <a:srgbClr val="4D4A86"/>
                </a:solidFill>
                <a:effectLst>
                  <a:outerShdw blurRad="38100" dist="38100" dir="2700000" algn="tl">
                    <a:srgbClr val="000000">
                      <a:alpha val="43137"/>
                    </a:srgbClr>
                  </a:outerShdw>
                </a:effectLst>
                <a:latin typeface="+mj-lt"/>
                <a:ea typeface="나눔고딕 ExtraBold" panose="020D0904000000000000" pitchFamily="50" charset="-127"/>
              </a:rPr>
              <a:t>On-line Sale</a:t>
            </a:r>
            <a:endParaRPr lang="ko-KR" altLang="en-US" sz="900" spc="-50" dirty="0">
              <a:solidFill>
                <a:srgbClr val="4D4A86"/>
              </a:solidFill>
              <a:effectLst>
                <a:outerShdw blurRad="38100" dist="38100" dir="2700000" algn="tl">
                  <a:srgbClr val="000000">
                    <a:alpha val="43137"/>
                  </a:srgbClr>
                </a:outerShdw>
              </a:effectLst>
              <a:latin typeface="+mj-lt"/>
              <a:ea typeface="나눔고딕" panose="020D0604000000000000" pitchFamily="50" charset="-127"/>
            </a:endParaRPr>
          </a:p>
        </p:txBody>
      </p:sp>
      <p:sp>
        <p:nvSpPr>
          <p:cNvPr id="54" name="TextBox 53">
            <a:extLst>
              <a:ext uri="{FF2B5EF4-FFF2-40B4-BE49-F238E27FC236}">
                <a16:creationId xmlns:a16="http://schemas.microsoft.com/office/drawing/2014/main" id="{E3B03C95-3268-474E-AEEF-91F1381EE4AA}"/>
              </a:ext>
            </a:extLst>
          </p:cNvPr>
          <p:cNvSpPr txBox="1"/>
          <p:nvPr/>
        </p:nvSpPr>
        <p:spPr>
          <a:xfrm>
            <a:off x="762164" y="2088013"/>
            <a:ext cx="4938713" cy="870944"/>
          </a:xfrm>
          <a:prstGeom prst="rect">
            <a:avLst/>
          </a:prstGeom>
          <a:noFill/>
        </p:spPr>
        <p:txBody>
          <a:bodyPr>
            <a:spAutoFit/>
          </a:bodyPr>
          <a:lstStyle/>
          <a:p>
            <a:pPr algn="ctr">
              <a:lnSpc>
                <a:spcPct val="150000"/>
              </a:lnSpc>
              <a:defRPr/>
            </a:pPr>
            <a:r>
              <a:rPr lang="en-US" altLang="ko-KR" spc="-50" dirty="0">
                <a:latin typeface="Arial Narrow" panose="020B0606020202030204" pitchFamily="34" charset="0"/>
                <a:ea typeface="나눔고딕" panose="020D0604000000000000" pitchFamily="50" charset="-127"/>
              </a:rPr>
              <a:t>Our company’s own on-line –sale</a:t>
            </a:r>
          </a:p>
          <a:p>
            <a:pPr algn="ctr">
              <a:lnSpc>
                <a:spcPct val="150000"/>
              </a:lnSpc>
              <a:defRPr/>
            </a:pPr>
            <a:r>
              <a:rPr lang="ko-KR" altLang="en-US" dirty="0" err="1">
                <a:hlinkClick r:id="rId4"/>
              </a:rPr>
              <a:t>세종메딕스</a:t>
            </a:r>
            <a:r>
              <a:rPr lang="ko-KR" altLang="en-US" dirty="0">
                <a:hlinkClick r:id="rId4"/>
              </a:rPr>
              <a:t> </a:t>
            </a:r>
            <a:r>
              <a:rPr lang="en-US" altLang="ko-KR" dirty="0">
                <a:hlinkClick r:id="rId4"/>
              </a:rPr>
              <a:t>(sejongmedix.co.kr)</a:t>
            </a:r>
            <a:endParaRPr lang="ko-KR" altLang="en-US" spc="-50" dirty="0">
              <a:latin typeface="Arial Narrow" panose="020B0606020202030204" pitchFamily="34" charset="0"/>
              <a:ea typeface="나눔고딕" panose="020D0604000000000000" pitchFamily="50" charset="-127"/>
            </a:endParaRPr>
          </a:p>
        </p:txBody>
      </p:sp>
      <p:pic>
        <p:nvPicPr>
          <p:cNvPr id="55" name="그림 54">
            <a:extLst>
              <a:ext uri="{FF2B5EF4-FFF2-40B4-BE49-F238E27FC236}">
                <a16:creationId xmlns:a16="http://schemas.microsoft.com/office/drawing/2014/main" id="{A1C295A7-000A-48C9-AB7B-0822817A6D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2561" y="3787957"/>
            <a:ext cx="367348" cy="367348"/>
          </a:xfrm>
          <a:prstGeom prst="rect">
            <a:avLst/>
          </a:prstGeom>
        </p:spPr>
      </p:pic>
      <p:pic>
        <p:nvPicPr>
          <p:cNvPr id="58" name="그림 57">
            <a:extLst>
              <a:ext uri="{FF2B5EF4-FFF2-40B4-BE49-F238E27FC236}">
                <a16:creationId xmlns:a16="http://schemas.microsoft.com/office/drawing/2014/main" id="{83F37E15-45C8-4444-95CA-A5A7492E8A63}"/>
              </a:ext>
            </a:extLst>
          </p:cNvPr>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720244" y="3634114"/>
            <a:ext cx="567090" cy="567090"/>
          </a:xfrm>
          <a:prstGeom prst="rect">
            <a:avLst/>
          </a:prstGeom>
        </p:spPr>
      </p:pic>
      <p:pic>
        <p:nvPicPr>
          <p:cNvPr id="59" name="그림 58">
            <a:extLst>
              <a:ext uri="{FF2B5EF4-FFF2-40B4-BE49-F238E27FC236}">
                <a16:creationId xmlns:a16="http://schemas.microsoft.com/office/drawing/2014/main" id="{E6ACB12F-8F69-4986-B1CC-2899FC684EDA}"/>
              </a:ext>
            </a:extLst>
          </p:cNvPr>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4931364" y="3706756"/>
            <a:ext cx="514052" cy="461975"/>
          </a:xfrm>
          <a:prstGeom prst="rect">
            <a:avLst/>
          </a:prstGeom>
        </p:spPr>
      </p:pic>
    </p:spTree>
    <p:extLst>
      <p:ext uri="{BB962C8B-B14F-4D97-AF65-F5344CB8AC3E}">
        <p14:creationId xmlns:p14="http://schemas.microsoft.com/office/powerpoint/2010/main" val="12891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54"/>
                                        </p:tgtEl>
                                      </p:cBhvr>
                                    </p:animEffect>
                                    <p:animScale>
                                      <p:cBhvr>
                                        <p:cTn id="7" dur="250" autoRev="1" fill="hold"/>
                                        <p:tgtEl>
                                          <p:spTgt spid="54"/>
                                        </p:tgtEl>
                                      </p:cBhvr>
                                      <p:by x="105000" y="105000"/>
                                    </p:animScale>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anim calcmode="lin" valueType="num">
                                      <p:cBhvr>
                                        <p:cTn id="12" dur="500" fill="hold"/>
                                        <p:tgtEl>
                                          <p:spTgt spid="25"/>
                                        </p:tgtEl>
                                        <p:attrNameLst>
                                          <p:attrName>ppt_x</p:attrName>
                                        </p:attrNameLst>
                                      </p:cBhvr>
                                      <p:tavLst>
                                        <p:tav tm="0">
                                          <p:val>
                                            <p:strVal val="#ppt_x"/>
                                          </p:val>
                                        </p:tav>
                                        <p:tav tm="100000">
                                          <p:val>
                                            <p:strVal val="#ppt_x"/>
                                          </p:val>
                                        </p:tav>
                                      </p:tavLst>
                                    </p:anim>
                                    <p:anim calcmode="lin" valueType="num">
                                      <p:cBhvr>
                                        <p:cTn id="13" dur="5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250"/>
                                        <p:tgtEl>
                                          <p:spTgt spid="58"/>
                                        </p:tgtEl>
                                      </p:cBhvr>
                                    </p:animEffect>
                                    <p:anim calcmode="lin" valueType="num">
                                      <p:cBhvr>
                                        <p:cTn id="24" dur="250" fill="hold"/>
                                        <p:tgtEl>
                                          <p:spTgt spid="58"/>
                                        </p:tgtEl>
                                        <p:attrNameLst>
                                          <p:attrName>ppt_x</p:attrName>
                                        </p:attrNameLst>
                                      </p:cBhvr>
                                      <p:tavLst>
                                        <p:tav tm="0">
                                          <p:val>
                                            <p:strVal val="#ppt_x"/>
                                          </p:val>
                                        </p:tav>
                                        <p:tav tm="100000">
                                          <p:val>
                                            <p:strVal val="#ppt_x"/>
                                          </p:val>
                                        </p:tav>
                                      </p:tavLst>
                                    </p:anim>
                                    <p:anim calcmode="lin" valueType="num">
                                      <p:cBhvr>
                                        <p:cTn id="25" dur="250" fill="hold"/>
                                        <p:tgtEl>
                                          <p:spTgt spid="58"/>
                                        </p:tgtEl>
                                        <p:attrNameLst>
                                          <p:attrName>ppt_y</p:attrName>
                                        </p:attrNameLst>
                                      </p:cBhvr>
                                      <p:tavLst>
                                        <p:tav tm="0">
                                          <p:val>
                                            <p:strVal val="#ppt_y+.1"/>
                                          </p:val>
                                        </p:tav>
                                        <p:tav tm="100000">
                                          <p:val>
                                            <p:strVal val="#ppt_y"/>
                                          </p:val>
                                        </p:tav>
                                      </p:tavLst>
                                    </p:anim>
                                  </p:childTnLst>
                                </p:cTn>
                              </p:par>
                            </p:childTnLst>
                          </p:cTn>
                        </p:par>
                        <p:par>
                          <p:cTn id="26" fill="hold">
                            <p:stCondLst>
                              <p:cond delay="1750"/>
                            </p:stCondLst>
                            <p:childTnLst>
                              <p:par>
                                <p:cTn id="27" presetID="42" presetClass="entr" presetSubtype="0"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250"/>
                                        <p:tgtEl>
                                          <p:spTgt spid="38"/>
                                        </p:tgtEl>
                                      </p:cBhvr>
                                    </p:animEffect>
                                    <p:anim calcmode="lin" valueType="num">
                                      <p:cBhvr>
                                        <p:cTn id="30" dur="250" fill="hold"/>
                                        <p:tgtEl>
                                          <p:spTgt spid="38"/>
                                        </p:tgtEl>
                                        <p:attrNameLst>
                                          <p:attrName>ppt_x</p:attrName>
                                        </p:attrNameLst>
                                      </p:cBhvr>
                                      <p:tavLst>
                                        <p:tav tm="0">
                                          <p:val>
                                            <p:strVal val="#ppt_x"/>
                                          </p:val>
                                        </p:tav>
                                        <p:tav tm="100000">
                                          <p:val>
                                            <p:strVal val="#ppt_x"/>
                                          </p:val>
                                        </p:tav>
                                      </p:tavLst>
                                    </p:anim>
                                    <p:anim calcmode="lin" valueType="num">
                                      <p:cBhvr>
                                        <p:cTn id="31" dur="250" fill="hold"/>
                                        <p:tgtEl>
                                          <p:spTgt spid="38"/>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250"/>
                                        <p:tgtEl>
                                          <p:spTgt spid="44"/>
                                        </p:tgtEl>
                                      </p:cBhvr>
                                    </p:animEffect>
                                    <p:anim calcmode="lin" valueType="num">
                                      <p:cBhvr>
                                        <p:cTn id="36" dur="250" fill="hold"/>
                                        <p:tgtEl>
                                          <p:spTgt spid="44"/>
                                        </p:tgtEl>
                                        <p:attrNameLst>
                                          <p:attrName>ppt_x</p:attrName>
                                        </p:attrNameLst>
                                      </p:cBhvr>
                                      <p:tavLst>
                                        <p:tav tm="0">
                                          <p:val>
                                            <p:strVal val="#ppt_x"/>
                                          </p:val>
                                        </p:tav>
                                        <p:tav tm="100000">
                                          <p:val>
                                            <p:strVal val="#ppt_x"/>
                                          </p:val>
                                        </p:tav>
                                      </p:tavLst>
                                    </p:anim>
                                    <p:anim calcmode="lin" valueType="num">
                                      <p:cBhvr>
                                        <p:cTn id="37" dur="25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2250"/>
                            </p:stCondLst>
                            <p:childTnLst>
                              <p:par>
                                <p:cTn id="39" presetID="42"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250"/>
                                        <p:tgtEl>
                                          <p:spTgt spid="59"/>
                                        </p:tgtEl>
                                      </p:cBhvr>
                                    </p:animEffect>
                                    <p:anim calcmode="lin" valueType="num">
                                      <p:cBhvr>
                                        <p:cTn id="42" dur="250" fill="hold"/>
                                        <p:tgtEl>
                                          <p:spTgt spid="59"/>
                                        </p:tgtEl>
                                        <p:attrNameLst>
                                          <p:attrName>ppt_x</p:attrName>
                                        </p:attrNameLst>
                                      </p:cBhvr>
                                      <p:tavLst>
                                        <p:tav tm="0">
                                          <p:val>
                                            <p:strVal val="#ppt_x"/>
                                          </p:val>
                                        </p:tav>
                                        <p:tav tm="100000">
                                          <p:val>
                                            <p:strVal val="#ppt_x"/>
                                          </p:val>
                                        </p:tav>
                                      </p:tavLst>
                                    </p:anim>
                                    <p:anim calcmode="lin" valueType="num">
                                      <p:cBhvr>
                                        <p:cTn id="43" dur="250" fill="hold"/>
                                        <p:tgtEl>
                                          <p:spTgt spid="59"/>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42"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250"/>
                                        <p:tgtEl>
                                          <p:spTgt spid="43"/>
                                        </p:tgtEl>
                                      </p:cBhvr>
                                    </p:animEffect>
                                    <p:anim calcmode="lin" valueType="num">
                                      <p:cBhvr>
                                        <p:cTn id="48" dur="250" fill="hold"/>
                                        <p:tgtEl>
                                          <p:spTgt spid="43"/>
                                        </p:tgtEl>
                                        <p:attrNameLst>
                                          <p:attrName>ppt_x</p:attrName>
                                        </p:attrNameLst>
                                      </p:cBhvr>
                                      <p:tavLst>
                                        <p:tav tm="0">
                                          <p:val>
                                            <p:strVal val="#ppt_x"/>
                                          </p:val>
                                        </p:tav>
                                        <p:tav tm="100000">
                                          <p:val>
                                            <p:strVal val="#ppt_x"/>
                                          </p:val>
                                        </p:tav>
                                      </p:tavLst>
                                    </p:anim>
                                    <p:anim calcmode="lin" valueType="num">
                                      <p:cBhvr>
                                        <p:cTn id="49" dur="250" fill="hold"/>
                                        <p:tgtEl>
                                          <p:spTgt spid="43"/>
                                        </p:tgtEl>
                                        <p:attrNameLst>
                                          <p:attrName>ppt_y</p:attrName>
                                        </p:attrNameLst>
                                      </p:cBhvr>
                                      <p:tavLst>
                                        <p:tav tm="0">
                                          <p:val>
                                            <p:strVal val="#ppt_y+.1"/>
                                          </p:val>
                                        </p:tav>
                                        <p:tav tm="100000">
                                          <p:val>
                                            <p:strVal val="#ppt_y"/>
                                          </p:val>
                                        </p:tav>
                                      </p:tavLst>
                                    </p:anim>
                                  </p:childTnLst>
                                </p:cTn>
                              </p:par>
                            </p:childTnLst>
                          </p:cTn>
                        </p:par>
                        <p:par>
                          <p:cTn id="50" fill="hold">
                            <p:stCondLst>
                              <p:cond delay="27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250"/>
                                        <p:tgtEl>
                                          <p:spTgt spid="46"/>
                                        </p:tgtEl>
                                      </p:cBhvr>
                                    </p:animEffect>
                                    <p:anim calcmode="lin" valueType="num">
                                      <p:cBhvr>
                                        <p:cTn id="54" dur="250" fill="hold"/>
                                        <p:tgtEl>
                                          <p:spTgt spid="46"/>
                                        </p:tgtEl>
                                        <p:attrNameLst>
                                          <p:attrName>ppt_x</p:attrName>
                                        </p:attrNameLst>
                                      </p:cBhvr>
                                      <p:tavLst>
                                        <p:tav tm="0">
                                          <p:val>
                                            <p:strVal val="#ppt_x"/>
                                          </p:val>
                                        </p:tav>
                                        <p:tav tm="100000">
                                          <p:val>
                                            <p:strVal val="#ppt_x"/>
                                          </p:val>
                                        </p:tav>
                                      </p:tavLst>
                                    </p:anim>
                                    <p:anim calcmode="lin" valueType="num">
                                      <p:cBhvr>
                                        <p:cTn id="55" dur="25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3" grpId="0" animBg="1"/>
      <p:bldP spid="44" grpId="0"/>
      <p:bldP spid="46"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20BAC33B-9D95-4284-8E5B-9DF36107A1BD}"/>
              </a:ext>
            </a:extLst>
          </p:cNvPr>
          <p:cNvSpPr/>
          <p:nvPr/>
        </p:nvSpPr>
        <p:spPr>
          <a:xfrm>
            <a:off x="0" y="-2255"/>
            <a:ext cx="11737910" cy="592423"/>
          </a:xfrm>
          <a:custGeom>
            <a:avLst/>
            <a:gdLst>
              <a:gd name="connsiteX0" fmla="*/ 0 w 11538342"/>
              <a:gd name="connsiteY0" fmla="*/ 0 h 592423"/>
              <a:gd name="connsiteX1" fmla="*/ 11538342 w 11538342"/>
              <a:gd name="connsiteY1" fmla="*/ 0 h 592423"/>
              <a:gd name="connsiteX2" fmla="*/ 11538342 w 11538342"/>
              <a:gd name="connsiteY2" fmla="*/ 592423 h 592423"/>
              <a:gd name="connsiteX3" fmla="*/ 0 w 11538342"/>
              <a:gd name="connsiteY3" fmla="*/ 592423 h 592423"/>
              <a:gd name="connsiteX4" fmla="*/ 0 w 11538342"/>
              <a:gd name="connsiteY4" fmla="*/ 0 h 592423"/>
              <a:gd name="connsiteX0" fmla="*/ 0 w 11538342"/>
              <a:gd name="connsiteY0" fmla="*/ 0 h 592423"/>
              <a:gd name="connsiteX1" fmla="*/ 11118464 w 11538342"/>
              <a:gd name="connsiteY1" fmla="*/ 0 h 592423"/>
              <a:gd name="connsiteX2" fmla="*/ 11538342 w 11538342"/>
              <a:gd name="connsiteY2" fmla="*/ 592423 h 592423"/>
              <a:gd name="connsiteX3" fmla="*/ 0 w 11538342"/>
              <a:gd name="connsiteY3" fmla="*/ 592423 h 592423"/>
              <a:gd name="connsiteX4" fmla="*/ 0 w 11538342"/>
              <a:gd name="connsiteY4" fmla="*/ 0 h 592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8342" h="592423">
                <a:moveTo>
                  <a:pt x="0" y="0"/>
                </a:moveTo>
                <a:lnTo>
                  <a:pt x="11118464" y="0"/>
                </a:lnTo>
                <a:lnTo>
                  <a:pt x="11538342" y="592423"/>
                </a:lnTo>
                <a:lnTo>
                  <a:pt x="0" y="592423"/>
                </a:lnTo>
                <a:lnTo>
                  <a:pt x="0" y="0"/>
                </a:lnTo>
                <a:close/>
              </a:path>
            </a:pathLst>
          </a:custGeom>
          <a:solidFill>
            <a:srgbClr val="619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6" name="직선 연결선 25">
            <a:extLst>
              <a:ext uri="{FF2B5EF4-FFF2-40B4-BE49-F238E27FC236}">
                <a16:creationId xmlns:a16="http://schemas.microsoft.com/office/drawing/2014/main" id="{F49D3EE0-12E2-49AD-892F-5607212BB176}"/>
              </a:ext>
            </a:extLst>
          </p:cNvPr>
          <p:cNvCxnSpPr>
            <a:cxnSpLocks/>
          </p:cNvCxnSpPr>
          <p:nvPr/>
        </p:nvCxnSpPr>
        <p:spPr>
          <a:xfrm>
            <a:off x="0" y="6489700"/>
            <a:ext cx="12192000" cy="0"/>
          </a:xfrm>
          <a:prstGeom prst="line">
            <a:avLst/>
          </a:prstGeom>
          <a:ln w="3175">
            <a:solidFill>
              <a:srgbClr val="89ADD1"/>
            </a:solidFill>
          </a:ln>
        </p:spPr>
        <p:style>
          <a:lnRef idx="1">
            <a:schemeClr val="accent1"/>
          </a:lnRef>
          <a:fillRef idx="0">
            <a:schemeClr val="accent1"/>
          </a:fillRef>
          <a:effectRef idx="0">
            <a:schemeClr val="accent1"/>
          </a:effectRef>
          <a:fontRef idx="minor">
            <a:schemeClr val="tx1"/>
          </a:fontRef>
        </p:style>
      </p:cxnSp>
      <p:sp>
        <p:nvSpPr>
          <p:cNvPr id="27" name="이등변 삼각형 26">
            <a:extLst>
              <a:ext uri="{FF2B5EF4-FFF2-40B4-BE49-F238E27FC236}">
                <a16:creationId xmlns:a16="http://schemas.microsoft.com/office/drawing/2014/main" id="{69873213-BB65-4E8E-9299-6201853BFC61}"/>
              </a:ext>
            </a:extLst>
          </p:cNvPr>
          <p:cNvSpPr/>
          <p:nvPr/>
        </p:nvSpPr>
        <p:spPr>
          <a:xfrm>
            <a:off x="11259852" y="6391470"/>
            <a:ext cx="769506" cy="475868"/>
          </a:xfrm>
          <a:prstGeom prst="triangle">
            <a:avLst/>
          </a:prstGeom>
          <a:solidFill>
            <a:srgbClr val="325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TextBox 27">
            <a:extLst>
              <a:ext uri="{FF2B5EF4-FFF2-40B4-BE49-F238E27FC236}">
                <a16:creationId xmlns:a16="http://schemas.microsoft.com/office/drawing/2014/main" id="{75ECE458-3BA8-4931-BA6C-C9C1DFB9C9DB}"/>
              </a:ext>
            </a:extLst>
          </p:cNvPr>
          <p:cNvSpPr txBox="1"/>
          <p:nvPr/>
        </p:nvSpPr>
        <p:spPr>
          <a:xfrm>
            <a:off x="11369351" y="6582749"/>
            <a:ext cx="550506" cy="230832"/>
          </a:xfrm>
          <a:prstGeom prst="rect">
            <a:avLst/>
          </a:prstGeom>
          <a:noFill/>
        </p:spPr>
        <p:txBody>
          <a:bodyPr wrap="square" rtlCol="0">
            <a:spAutoFit/>
          </a:bodyPr>
          <a:lstStyle/>
          <a:p>
            <a:pPr algn="ctr"/>
            <a:fld id="{4D343F68-1D1A-44AE-AC1A-B7C2761D95B5}" type="slidenum">
              <a:rPr lang="ko-KR" altLang="en-US" sz="900" b="1" smtClean="0">
                <a:solidFill>
                  <a:schemeClr val="bg1"/>
                </a:solidFill>
                <a:latin typeface="나눔고딕" panose="020D0604000000000000" pitchFamily="50" charset="-127"/>
                <a:ea typeface="나눔고딕" panose="020D0604000000000000" pitchFamily="50" charset="-127"/>
              </a:rPr>
              <a:pPr algn="ctr"/>
              <a:t>9</a:t>
            </a:fld>
            <a:endParaRPr lang="ko-KR" altLang="en-US" sz="900" b="1" dirty="0">
              <a:solidFill>
                <a:schemeClr val="bg1"/>
              </a:solidFill>
              <a:latin typeface="나눔고딕" panose="020D0604000000000000" pitchFamily="50" charset="-127"/>
              <a:ea typeface="나눔고딕" panose="020D0604000000000000" pitchFamily="50" charset="-127"/>
            </a:endParaRPr>
          </a:p>
        </p:txBody>
      </p:sp>
      <p:sp>
        <p:nvSpPr>
          <p:cNvPr id="31" name="이등변 삼각형 30">
            <a:extLst>
              <a:ext uri="{FF2B5EF4-FFF2-40B4-BE49-F238E27FC236}">
                <a16:creationId xmlns:a16="http://schemas.microsoft.com/office/drawing/2014/main" id="{5EC449B8-40BA-490D-8729-9CA7E1C92431}"/>
              </a:ext>
            </a:extLst>
          </p:cNvPr>
          <p:cNvSpPr/>
          <p:nvPr/>
        </p:nvSpPr>
        <p:spPr>
          <a:xfrm>
            <a:off x="11064549" y="139958"/>
            <a:ext cx="789993" cy="450209"/>
          </a:xfrm>
          <a:prstGeom prst="triangle">
            <a:avLst/>
          </a:prstGeom>
          <a:solidFill>
            <a:srgbClr val="497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자유형: 도형 29">
            <a:extLst>
              <a:ext uri="{FF2B5EF4-FFF2-40B4-BE49-F238E27FC236}">
                <a16:creationId xmlns:a16="http://schemas.microsoft.com/office/drawing/2014/main" id="{6B7FFBA9-0DEA-4FFB-9518-1AB3959CCC2C}"/>
              </a:ext>
            </a:extLst>
          </p:cNvPr>
          <p:cNvSpPr/>
          <p:nvPr/>
        </p:nvSpPr>
        <p:spPr>
          <a:xfrm flipH="1" flipV="1">
            <a:off x="11178072" y="0"/>
            <a:ext cx="1013927" cy="590168"/>
          </a:xfrm>
          <a:custGeom>
            <a:avLst/>
            <a:gdLst>
              <a:gd name="connsiteX0" fmla="*/ 1282733 w 1282733"/>
              <a:gd name="connsiteY0" fmla="*/ 590168 h 590168"/>
              <a:gd name="connsiteX1" fmla="*/ 45754 w 1282733"/>
              <a:gd name="connsiteY1" fmla="*/ 590168 h 590168"/>
              <a:gd name="connsiteX2" fmla="*/ 0 w 1282733"/>
              <a:gd name="connsiteY2" fmla="*/ 589811 h 590168"/>
              <a:gd name="connsiteX3" fmla="*/ 0 w 1282733"/>
              <a:gd name="connsiteY3" fmla="*/ 0 h 590168"/>
              <a:gd name="connsiteX4" fmla="*/ 745964 w 1282733"/>
              <a:gd name="connsiteY4" fmla="*/ 0 h 590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33" h="590168">
                <a:moveTo>
                  <a:pt x="1282733" y="590168"/>
                </a:moveTo>
                <a:lnTo>
                  <a:pt x="45754" y="590168"/>
                </a:lnTo>
                <a:lnTo>
                  <a:pt x="0" y="589811"/>
                </a:lnTo>
                <a:lnTo>
                  <a:pt x="0" y="0"/>
                </a:lnTo>
                <a:lnTo>
                  <a:pt x="745964" y="0"/>
                </a:lnTo>
                <a:close/>
              </a:path>
            </a:pathLst>
          </a:custGeom>
          <a:solidFill>
            <a:srgbClr val="3F6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2" name="그룹 41">
            <a:extLst>
              <a:ext uri="{FF2B5EF4-FFF2-40B4-BE49-F238E27FC236}">
                <a16:creationId xmlns:a16="http://schemas.microsoft.com/office/drawing/2014/main" id="{9FDCA61F-1E5A-498E-9064-47895C28D5AE}"/>
              </a:ext>
            </a:extLst>
          </p:cNvPr>
          <p:cNvGrpSpPr/>
          <p:nvPr/>
        </p:nvGrpSpPr>
        <p:grpSpPr>
          <a:xfrm>
            <a:off x="0" y="-208"/>
            <a:ext cx="1856792" cy="589487"/>
            <a:chOff x="0" y="-208"/>
            <a:chExt cx="2098040" cy="589487"/>
          </a:xfrm>
        </p:grpSpPr>
        <p:sp>
          <p:nvSpPr>
            <p:cNvPr id="41" name="이등변 삼각형 40">
              <a:extLst>
                <a:ext uri="{FF2B5EF4-FFF2-40B4-BE49-F238E27FC236}">
                  <a16:creationId xmlns:a16="http://schemas.microsoft.com/office/drawing/2014/main" id="{54A6B931-5BB7-491C-A347-FC382F40ADAC}"/>
                </a:ext>
              </a:extLst>
            </p:cNvPr>
            <p:cNvSpPr/>
            <p:nvPr/>
          </p:nvSpPr>
          <p:spPr>
            <a:xfrm flipV="1">
              <a:off x="0" y="-208"/>
              <a:ext cx="1663700" cy="586947"/>
            </a:xfrm>
            <a:prstGeom prst="triangle">
              <a:avLst>
                <a:gd name="adj" fmla="val 53884"/>
              </a:avLst>
            </a:prstGeom>
            <a:solidFill>
              <a:srgbClr val="427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이등변 삼각형 39">
              <a:extLst>
                <a:ext uri="{FF2B5EF4-FFF2-40B4-BE49-F238E27FC236}">
                  <a16:creationId xmlns:a16="http://schemas.microsoft.com/office/drawing/2014/main" id="{1EC1499A-A33B-4955-BF14-E09997A1AF74}"/>
                </a:ext>
              </a:extLst>
            </p:cNvPr>
            <p:cNvSpPr/>
            <p:nvPr/>
          </p:nvSpPr>
          <p:spPr>
            <a:xfrm>
              <a:off x="889000" y="0"/>
              <a:ext cx="1209040" cy="589279"/>
            </a:xfrm>
            <a:prstGeom prst="triangle">
              <a:avLst>
                <a:gd name="adj" fmla="val 63386"/>
              </a:avLst>
            </a:prstGeom>
            <a:solidFill>
              <a:srgbClr val="396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5" name="그룹 4">
            <a:extLst>
              <a:ext uri="{FF2B5EF4-FFF2-40B4-BE49-F238E27FC236}">
                <a16:creationId xmlns:a16="http://schemas.microsoft.com/office/drawing/2014/main" id="{16CCF784-2550-47D1-8C0D-136EF98B832D}"/>
              </a:ext>
            </a:extLst>
          </p:cNvPr>
          <p:cNvGrpSpPr/>
          <p:nvPr/>
        </p:nvGrpSpPr>
        <p:grpSpPr>
          <a:xfrm rot="5400000">
            <a:off x="-140414" y="142953"/>
            <a:ext cx="1176566" cy="895739"/>
            <a:chOff x="0" y="4954554"/>
            <a:chExt cx="4650540" cy="1903446"/>
          </a:xfrm>
          <a:effectLst>
            <a:outerShdw blurRad="50800" dist="38100" dir="2700000" algn="tl" rotWithShape="0">
              <a:prstClr val="black">
                <a:alpha val="40000"/>
              </a:prstClr>
            </a:outerShdw>
          </a:effectLst>
        </p:grpSpPr>
        <p:sp>
          <p:nvSpPr>
            <p:cNvPr id="2" name="자유형: 도형 1">
              <a:extLst>
                <a:ext uri="{FF2B5EF4-FFF2-40B4-BE49-F238E27FC236}">
                  <a16:creationId xmlns:a16="http://schemas.microsoft.com/office/drawing/2014/main" id="{79F47519-C0CC-42D3-BC73-522A201FD958}"/>
                </a:ext>
              </a:extLst>
            </p:cNvPr>
            <p:cNvSpPr/>
            <p:nvPr/>
          </p:nvSpPr>
          <p:spPr>
            <a:xfrm>
              <a:off x="6260" y="4954554"/>
              <a:ext cx="2322140" cy="1903445"/>
            </a:xfrm>
            <a:custGeom>
              <a:avLst/>
              <a:gdLst>
                <a:gd name="connsiteX0" fmla="*/ 1080000 w 1082351"/>
                <a:gd name="connsiteY0" fmla="*/ 0 h 2006081"/>
                <a:gd name="connsiteX1" fmla="*/ 1082351 w 1082351"/>
                <a:gd name="connsiteY1" fmla="*/ 4367 h 2006081"/>
                <a:gd name="connsiteX2" fmla="*/ 1082351 w 1082351"/>
                <a:gd name="connsiteY2" fmla="*/ 2006081 h 2006081"/>
                <a:gd name="connsiteX3" fmla="*/ 0 w 1082351"/>
                <a:gd name="connsiteY3" fmla="*/ 2006081 h 2006081"/>
              </a:gdLst>
              <a:ahLst/>
              <a:cxnLst>
                <a:cxn ang="0">
                  <a:pos x="connsiteX0" y="connsiteY0"/>
                </a:cxn>
                <a:cxn ang="0">
                  <a:pos x="connsiteX1" y="connsiteY1"/>
                </a:cxn>
                <a:cxn ang="0">
                  <a:pos x="connsiteX2" y="connsiteY2"/>
                </a:cxn>
                <a:cxn ang="0">
                  <a:pos x="connsiteX3" y="connsiteY3"/>
                </a:cxn>
              </a:cxnLst>
              <a:rect l="l" t="t" r="r" b="b"/>
              <a:pathLst>
                <a:path w="1082351" h="2006081">
                  <a:moveTo>
                    <a:pt x="1080000" y="0"/>
                  </a:moveTo>
                  <a:lnTo>
                    <a:pt x="1082351" y="4367"/>
                  </a:lnTo>
                  <a:lnTo>
                    <a:pt x="1082351" y="2006081"/>
                  </a:lnTo>
                  <a:lnTo>
                    <a:pt x="0" y="2006081"/>
                  </a:lnTo>
                  <a:close/>
                </a:path>
              </a:pathLst>
            </a:custGeom>
            <a:solidFill>
              <a:srgbClr val="5389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 name="자유형: 도형 2">
              <a:extLst>
                <a:ext uri="{FF2B5EF4-FFF2-40B4-BE49-F238E27FC236}">
                  <a16:creationId xmlns:a16="http://schemas.microsoft.com/office/drawing/2014/main" id="{F1B91DD1-1BF9-4906-BD04-5F0A3FB571CF}"/>
                </a:ext>
              </a:extLst>
            </p:cNvPr>
            <p:cNvSpPr/>
            <p:nvPr/>
          </p:nvSpPr>
          <p:spPr>
            <a:xfrm flipH="1">
              <a:off x="2328400" y="4954554"/>
              <a:ext cx="2322140" cy="1903445"/>
            </a:xfrm>
            <a:custGeom>
              <a:avLst/>
              <a:gdLst>
                <a:gd name="connsiteX0" fmla="*/ 1080000 w 1082351"/>
                <a:gd name="connsiteY0" fmla="*/ 0 h 2006081"/>
                <a:gd name="connsiteX1" fmla="*/ 1082351 w 1082351"/>
                <a:gd name="connsiteY1" fmla="*/ 4367 h 2006081"/>
                <a:gd name="connsiteX2" fmla="*/ 1082351 w 1082351"/>
                <a:gd name="connsiteY2" fmla="*/ 2006081 h 2006081"/>
                <a:gd name="connsiteX3" fmla="*/ 0 w 1082351"/>
                <a:gd name="connsiteY3" fmla="*/ 2006081 h 2006081"/>
              </a:gdLst>
              <a:ahLst/>
              <a:cxnLst>
                <a:cxn ang="0">
                  <a:pos x="connsiteX0" y="connsiteY0"/>
                </a:cxn>
                <a:cxn ang="0">
                  <a:pos x="connsiteX1" y="connsiteY1"/>
                </a:cxn>
                <a:cxn ang="0">
                  <a:pos x="connsiteX2" y="connsiteY2"/>
                </a:cxn>
                <a:cxn ang="0">
                  <a:pos x="connsiteX3" y="connsiteY3"/>
                </a:cxn>
              </a:cxnLst>
              <a:rect l="l" t="t" r="r" b="b"/>
              <a:pathLst>
                <a:path w="1082351" h="2006081">
                  <a:moveTo>
                    <a:pt x="1080000" y="0"/>
                  </a:moveTo>
                  <a:lnTo>
                    <a:pt x="1082351" y="4367"/>
                  </a:lnTo>
                  <a:lnTo>
                    <a:pt x="1082351" y="2006081"/>
                  </a:lnTo>
                  <a:lnTo>
                    <a:pt x="0" y="2006081"/>
                  </a:lnTo>
                  <a:close/>
                </a:path>
              </a:pathLst>
            </a:custGeom>
            <a:solidFill>
              <a:srgbClr val="3A62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4" name="이등변 삼각형 3">
              <a:extLst>
                <a:ext uri="{FF2B5EF4-FFF2-40B4-BE49-F238E27FC236}">
                  <a16:creationId xmlns:a16="http://schemas.microsoft.com/office/drawing/2014/main" id="{31CE2142-0977-4DB5-948B-EF5423F39F8E}"/>
                </a:ext>
              </a:extLst>
            </p:cNvPr>
            <p:cNvSpPr/>
            <p:nvPr/>
          </p:nvSpPr>
          <p:spPr>
            <a:xfrm>
              <a:off x="0" y="6448184"/>
              <a:ext cx="4650539" cy="409816"/>
            </a:xfrm>
            <a:prstGeom prst="triangle">
              <a:avLst>
                <a:gd name="adj" fmla="val 50109"/>
              </a:avLst>
            </a:prstGeom>
            <a:solidFill>
              <a:srgbClr val="4455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grpSp>
      <p:sp>
        <p:nvSpPr>
          <p:cNvPr id="15" name="TextBox 14">
            <a:extLst>
              <a:ext uri="{FF2B5EF4-FFF2-40B4-BE49-F238E27FC236}">
                <a16:creationId xmlns:a16="http://schemas.microsoft.com/office/drawing/2014/main" id="{6A52CD16-1B37-42E7-9F06-8DA6C7E93F24}"/>
              </a:ext>
            </a:extLst>
          </p:cNvPr>
          <p:cNvSpPr txBox="1"/>
          <p:nvPr/>
        </p:nvSpPr>
        <p:spPr>
          <a:xfrm>
            <a:off x="1021651" y="-13049"/>
            <a:ext cx="5511009" cy="646331"/>
          </a:xfrm>
          <a:prstGeom prst="rect">
            <a:avLst/>
          </a:prstGeom>
          <a:noFill/>
        </p:spPr>
        <p:txBody>
          <a:bodyPr wrap="square" rtlCol="0">
            <a:spAutoFit/>
          </a:bodyPr>
          <a:lstStyle/>
          <a:p>
            <a:r>
              <a:rPr lang="en-US" altLang="ko-KR" sz="3600" dirty="0">
                <a:solidFill>
                  <a:schemeClr val="bg1"/>
                </a:solidFill>
                <a:latin typeface="+mj-lt"/>
                <a:ea typeface="나눔고딕 ExtraBold" panose="020D0904000000000000" pitchFamily="50" charset="-127"/>
              </a:rPr>
              <a:t>How do we sale</a:t>
            </a:r>
            <a:endParaRPr lang="ko-KR" altLang="en-US" sz="3600" dirty="0">
              <a:solidFill>
                <a:schemeClr val="bg1"/>
              </a:solidFill>
              <a:latin typeface="+mj-lt"/>
              <a:ea typeface="나눔고딕 ExtraBold" panose="020D0904000000000000" pitchFamily="50" charset="-127"/>
            </a:endParaRPr>
          </a:p>
        </p:txBody>
      </p:sp>
      <p:sp>
        <p:nvSpPr>
          <p:cNvPr id="45" name="내용 개체 틀 1">
            <a:extLst>
              <a:ext uri="{FF2B5EF4-FFF2-40B4-BE49-F238E27FC236}">
                <a16:creationId xmlns:a16="http://schemas.microsoft.com/office/drawing/2014/main" id="{AE9C088C-C9FF-40FD-BE54-4478FA93C9BD}"/>
              </a:ext>
            </a:extLst>
          </p:cNvPr>
          <p:cNvSpPr txBox="1">
            <a:spLocks/>
          </p:cNvSpPr>
          <p:nvPr/>
        </p:nvSpPr>
        <p:spPr>
          <a:xfrm>
            <a:off x="873124" y="1515966"/>
            <a:ext cx="10156421" cy="4657066"/>
          </a:xfrm>
          <a:prstGeom prst="rect">
            <a:avLst/>
          </a:prstGeom>
        </p:spPr>
        <p:txBody>
          <a:bodyPr anchor="ctr">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pPr>
            <a:r>
              <a:rPr lang="en-US" altLang="ko-KR" sz="2400" dirty="0">
                <a:latin typeface="Arial Narrow" panose="020B0606020202030204" pitchFamily="34" charset="0"/>
              </a:rPr>
              <a:t>We </a:t>
            </a:r>
            <a:r>
              <a:rPr lang="en-US" altLang="ko-KR" sz="2400" dirty="0">
                <a:solidFill>
                  <a:srgbClr val="497EA9"/>
                </a:solidFill>
                <a:latin typeface="Arial Narrow" panose="020B0606020202030204" pitchFamily="34" charset="0"/>
              </a:rPr>
              <a:t>participate in many medical congresses, symposiums, and exhibitions </a:t>
            </a:r>
            <a:r>
              <a:rPr lang="en-US" altLang="ko-KR" sz="2400" dirty="0">
                <a:latin typeface="Arial Narrow" panose="020B0606020202030204" pitchFamily="34" charset="0"/>
              </a:rPr>
              <a:t>and </a:t>
            </a:r>
            <a:r>
              <a:rPr lang="en-US" altLang="ko-KR" sz="2400" dirty="0">
                <a:solidFill>
                  <a:srgbClr val="497EA9"/>
                </a:solidFill>
                <a:latin typeface="Arial Narrow" panose="020B0606020202030204" pitchFamily="34" charset="0"/>
              </a:rPr>
              <a:t>set up our own booth </a:t>
            </a:r>
            <a:r>
              <a:rPr lang="en-US" altLang="ko-KR" sz="2400" dirty="0">
                <a:latin typeface="Arial Narrow" panose="020B0606020202030204" pitchFamily="34" charset="0"/>
              </a:rPr>
              <a:t>there to meet and introduce our products to doctors and professors. </a:t>
            </a:r>
          </a:p>
          <a:p>
            <a:pPr marL="342900" indent="-342900">
              <a:lnSpc>
                <a:spcPct val="100000"/>
              </a:lnSpc>
            </a:pPr>
            <a:r>
              <a:rPr lang="en-US" altLang="ko-KR" sz="2400" dirty="0">
                <a:latin typeface="Arial Narrow" panose="020B0606020202030204" pitchFamily="34" charset="0"/>
              </a:rPr>
              <a:t>24 booths are established a year to promote our products. </a:t>
            </a:r>
            <a:br>
              <a:rPr lang="en-US" altLang="ko-KR" sz="2400" dirty="0">
                <a:latin typeface="Arial Narrow" panose="020B0606020202030204" pitchFamily="34" charset="0"/>
              </a:rPr>
            </a:br>
            <a:r>
              <a:rPr lang="en-US" altLang="ko-KR" sz="2400" dirty="0">
                <a:latin typeface="Arial Narrow" panose="020B0606020202030204" pitchFamily="34" charset="0"/>
              </a:rPr>
              <a:t>It is the best way to raise our products' brand awareness to doctors.</a:t>
            </a:r>
          </a:p>
          <a:p>
            <a:pPr marL="342900" indent="-342900">
              <a:lnSpc>
                <a:spcPct val="100000"/>
              </a:lnSpc>
            </a:pPr>
            <a:r>
              <a:rPr lang="en-US" altLang="ko-KR" sz="2400" dirty="0">
                <a:latin typeface="Arial Narrow" panose="020B0606020202030204" pitchFamily="34" charset="0"/>
              </a:rPr>
              <a:t>There are </a:t>
            </a:r>
            <a:r>
              <a:rPr lang="en-US" altLang="ko-KR" sz="2400" dirty="0">
                <a:solidFill>
                  <a:srgbClr val="497EA9"/>
                </a:solidFill>
                <a:latin typeface="Arial Narrow" panose="020B0606020202030204" pitchFamily="34" charset="0"/>
              </a:rPr>
              <a:t>opportunities for us to seek and find key opinion leaders (KOL) </a:t>
            </a:r>
            <a:r>
              <a:rPr lang="en-US" altLang="ko-KR" sz="2400" dirty="0">
                <a:latin typeface="Arial Narrow" panose="020B0606020202030204" pitchFamily="34" charset="0"/>
              </a:rPr>
              <a:t>and we imprint our products to them. Key opinion leaders we know introduce their co-workers or bring concerned persons who are planning to establish the private clinics to us. </a:t>
            </a:r>
          </a:p>
          <a:p>
            <a:pPr marL="342900" indent="-342900">
              <a:lnSpc>
                <a:spcPct val="100000"/>
              </a:lnSpc>
            </a:pPr>
            <a:r>
              <a:rPr lang="en-US" altLang="ko-KR" sz="2400" dirty="0">
                <a:latin typeface="Arial Narrow" panose="020B0606020202030204" pitchFamily="34" charset="0"/>
              </a:rPr>
              <a:t>During the period of these events, we try to prospect new opinion leaders and make an effort to have a new connection with new doctors. </a:t>
            </a:r>
          </a:p>
          <a:p>
            <a:pPr marL="342900" indent="-342900">
              <a:lnSpc>
                <a:spcPct val="100000"/>
              </a:lnSpc>
            </a:pPr>
            <a:r>
              <a:rPr lang="en-US" altLang="ko-KR" sz="2400" dirty="0">
                <a:latin typeface="Arial Narrow" panose="020B0606020202030204" pitchFamily="34" charset="0"/>
              </a:rPr>
              <a:t>For a firm cooperative relationship with medical associations in various sectors, we also support them in many different ways. </a:t>
            </a:r>
          </a:p>
        </p:txBody>
      </p:sp>
      <p:sp>
        <p:nvSpPr>
          <p:cNvPr id="47" name="TextBox 46">
            <a:extLst>
              <a:ext uri="{FF2B5EF4-FFF2-40B4-BE49-F238E27FC236}">
                <a16:creationId xmlns:a16="http://schemas.microsoft.com/office/drawing/2014/main" id="{17745F67-6E7A-4CC1-81BD-76583713D36A}"/>
              </a:ext>
            </a:extLst>
          </p:cNvPr>
          <p:cNvSpPr txBox="1"/>
          <p:nvPr/>
        </p:nvSpPr>
        <p:spPr>
          <a:xfrm>
            <a:off x="1094790" y="684969"/>
            <a:ext cx="6118698" cy="830997"/>
          </a:xfrm>
          <a:prstGeom prst="rect">
            <a:avLst/>
          </a:prstGeom>
          <a:noFill/>
        </p:spPr>
        <p:txBody>
          <a:bodyPr wrap="square">
            <a:spAutoFit/>
          </a:bodyPr>
          <a:lstStyle/>
          <a:p>
            <a:r>
              <a:rPr lang="en-US" altLang="ko-KR" sz="2400" dirty="0">
                <a:solidFill>
                  <a:srgbClr val="4D4A86"/>
                </a:solidFill>
              </a:rPr>
              <a:t>Marketing strategy</a:t>
            </a:r>
            <a:br>
              <a:rPr lang="en-US" altLang="ko-KR" sz="2400" dirty="0">
                <a:solidFill>
                  <a:srgbClr val="4D4A86"/>
                </a:solidFill>
              </a:rPr>
            </a:br>
            <a:r>
              <a:rPr lang="en-US" altLang="ko-KR" sz="2400" dirty="0">
                <a:solidFill>
                  <a:srgbClr val="4D4A86"/>
                </a:solidFill>
              </a:rPr>
              <a:t>; Attending exhibitions</a:t>
            </a:r>
            <a:endParaRPr lang="ko-KR" altLang="en-US" sz="2400" dirty="0">
              <a:solidFill>
                <a:srgbClr val="4D4A86"/>
              </a:solidFill>
            </a:endParaRPr>
          </a:p>
        </p:txBody>
      </p:sp>
    </p:spTree>
    <p:extLst>
      <p:ext uri="{BB962C8B-B14F-4D97-AF65-F5344CB8AC3E}">
        <p14:creationId xmlns:p14="http://schemas.microsoft.com/office/powerpoint/2010/main" val="279592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7"/>
                                        </p:tgtEl>
                                      </p:cBhvr>
                                    </p:animEffect>
                                    <p:animScale>
                                      <p:cBhvr>
                                        <p:cTn id="7" dur="250" autoRev="1" fill="hold"/>
                                        <p:tgtEl>
                                          <p:spTgt spid="4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해외">
      <a:majorFont>
        <a:latin typeface="Arial Black"/>
        <a:ea typeface="맑은 고딕"/>
        <a:cs typeface=""/>
      </a:majorFont>
      <a:minorFont>
        <a:latin typeface="Arial Black"/>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TotalTime>
  <Words>568</Words>
  <Application>Microsoft Office PowerPoint</Application>
  <PresentationFormat>와이드스크린</PresentationFormat>
  <Paragraphs>104</Paragraphs>
  <Slides>12</Slides>
  <Notes>0</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12</vt:i4>
      </vt:variant>
    </vt:vector>
  </HeadingPairs>
  <TitlesOfParts>
    <vt:vector size="20" baseType="lpstr">
      <vt:lpstr>나눔고딕</vt:lpstr>
      <vt:lpstr>나눔고딕 ExtraBold</vt:lpstr>
      <vt:lpstr>맑은 고딕</vt:lpstr>
      <vt:lpstr>Arial</vt:lpstr>
      <vt:lpstr>Arial Black</vt:lpstr>
      <vt:lpstr>Arial Narrow</vt:lpstr>
      <vt:lpstr>Segoe UI</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Lee Kyoung Ah</dc:creator>
  <cp:lastModifiedBy>user</cp:lastModifiedBy>
  <cp:revision>12</cp:revision>
  <cp:lastPrinted>2022-01-10T00:21:08Z</cp:lastPrinted>
  <dcterms:created xsi:type="dcterms:W3CDTF">2021-11-23T00:20:07Z</dcterms:created>
  <dcterms:modified xsi:type="dcterms:W3CDTF">2022-02-23T01:13:55Z</dcterms:modified>
</cp:coreProperties>
</file>