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3282" y="-2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795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082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8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0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316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26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83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87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464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64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753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275EE-566A-4BC3-8682-0E34F02E70D2}" type="datetimeFigureOut">
              <a:rPr lang="ko-KR" altLang="en-US" smtClean="0"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8E1B5-1637-4B5A-BC1B-7E74FD26A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yeun1216@hbedu.co.k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60648" y="179512"/>
            <a:ext cx="6480720" cy="48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&lt;(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주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해법에듀 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해법수학교실 본사직영학원 정규직 수학강사 채용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&gt; </a:t>
            </a:r>
            <a:endParaRPr lang="ko-KR" altLang="en-US" sz="105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  <p:pic>
        <p:nvPicPr>
          <p:cNvPr id="1025" name="_x194174048" descr="EMB0000165cbbf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15" y="837978"/>
            <a:ext cx="1112838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1844824" y="755576"/>
            <a:ext cx="47525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ko-KR" sz="1200" b="1" dirty="0">
                <a:solidFill>
                  <a:schemeClr val="tx2"/>
                </a:solidFill>
                <a:latin typeface="+mn-ea"/>
              </a:rPr>
              <a:t>[Family Brand]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o-KR" altLang="en-US" sz="1200" b="1" dirty="0">
                <a:latin typeface="+mn-ea"/>
              </a:rPr>
              <a:t>해법에듀는 ㈜천재교육의 가족회사입니다</a:t>
            </a:r>
            <a:r>
              <a:rPr lang="en-US" altLang="ko-KR" sz="1200" b="1" dirty="0">
                <a:latin typeface="+mn-ea"/>
              </a:rPr>
              <a:t>.</a:t>
            </a:r>
            <a:endParaRPr lang="ko-KR" altLang="en-US" sz="1200" b="1" dirty="0">
              <a:latin typeface="+mn-ea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950254"/>
              </p:ext>
            </p:extLst>
          </p:nvPr>
        </p:nvGraphicFramePr>
        <p:xfrm>
          <a:off x="404664" y="3635896"/>
          <a:ext cx="6192688" cy="21945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306946"/>
                <a:gridCol w="1069318"/>
                <a:gridCol w="1728192"/>
                <a:gridCol w="1512171"/>
                <a:gridCol w="576061"/>
              </a:tblGrid>
              <a:tr h="2434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모집부문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담당업무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근무조건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자격요건 및 우대사항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인원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484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본사직영학원 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수학강사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신입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초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중 수학 강의 및 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수업 관리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근무시간 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:</a:t>
                      </a: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800" baseline="0" dirty="0" smtClean="0">
                          <a:latin typeface="+mn-ea"/>
                          <a:ea typeface="+mn-ea"/>
                        </a:rPr>
                        <a:t>대치 </a:t>
                      </a:r>
                      <a:r>
                        <a:rPr lang="en-US" altLang="ko-KR" sz="800" baseline="0" dirty="0" smtClean="0">
                          <a:latin typeface="+mn-ea"/>
                          <a:ea typeface="+mn-ea"/>
                        </a:rPr>
                        <a:t>: 13:30 ~22:00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반포 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en-US" altLang="ko-KR" sz="800" baseline="0" dirty="0" smtClean="0">
                          <a:latin typeface="+mn-ea"/>
                          <a:ea typeface="+mn-ea"/>
                        </a:rPr>
                        <a:t>13:00 ~22:00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잠실 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en-US" altLang="ko-KR" sz="800" baseline="0" dirty="0" smtClean="0">
                          <a:latin typeface="+mn-ea"/>
                          <a:ea typeface="+mn-ea"/>
                        </a:rPr>
                        <a:t>13:30 ~22:00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800" baseline="0" dirty="0" smtClean="0">
                          <a:latin typeface="+mn-ea"/>
                          <a:ea typeface="+mn-ea"/>
                        </a:rPr>
                        <a:t>공덕 </a:t>
                      </a:r>
                      <a:r>
                        <a:rPr lang="en-US" altLang="ko-KR" sz="800" baseline="0" dirty="0" smtClean="0">
                          <a:latin typeface="+mn-ea"/>
                          <a:ea typeface="+mn-ea"/>
                        </a:rPr>
                        <a:t>: 14:00 ~22:00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급여 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회사 내규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정규직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수습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근무지 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대치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반포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+mn-ea"/>
                          <a:ea typeface="+mn-ea"/>
                        </a:rPr>
                        <a:t>잠실</a:t>
                      </a:r>
                      <a:r>
                        <a:rPr lang="en-US" altLang="ko-KR" sz="80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800" baseline="0" dirty="0" smtClean="0">
                          <a:latin typeface="+mn-ea"/>
                          <a:ea typeface="+mn-ea"/>
                        </a:rPr>
                        <a:t>공덕</a:t>
                      </a:r>
                      <a:endParaRPr lang="en-US" altLang="ko-KR" sz="800" baseline="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o-KR" altLang="en-US" sz="800" baseline="0" dirty="0" err="1" smtClean="0">
                          <a:latin typeface="+mn-ea"/>
                          <a:ea typeface="+mn-ea"/>
                        </a:rPr>
                        <a:t>지원시</a:t>
                      </a:r>
                      <a:r>
                        <a:rPr lang="ko-KR" altLang="en-US" sz="800" baseline="0" dirty="0" smtClean="0">
                          <a:latin typeface="+mn-ea"/>
                          <a:ea typeface="+mn-ea"/>
                        </a:rPr>
                        <a:t> 희망근무지 기입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자격요건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]</a:t>
                      </a:r>
                    </a:p>
                    <a:p>
                      <a:pPr marL="171450" indent="-171450" algn="l" latinLnBrk="1">
                        <a:buFont typeface="Arial" pitchFamily="34" charset="0"/>
                        <a:buChar char="•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학력 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대졸이상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년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171450" indent="-171450" algn="l" latinLnBrk="1">
                        <a:buFont typeface="Arial" pitchFamily="34" charset="0"/>
                        <a:buChar char="•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졸업예정자 가능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buFont typeface="Arial" pitchFamily="34" charset="0"/>
                        <a:buChar char="•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성별 무관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buFont typeface="Arial" pitchFamily="34" charset="0"/>
                        <a:buChar char="•"/>
                      </a:pP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우대사항</a:t>
                      </a:r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]</a:t>
                      </a:r>
                    </a:p>
                    <a:p>
                      <a:pPr marL="171450" indent="-171450" algn="l" latinLnBrk="1">
                        <a:buFont typeface="Arial" pitchFamily="34" charset="0"/>
                        <a:buChar char="•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이공계열 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buFont typeface="Arial" pitchFamily="34" charset="0"/>
                        <a:buChar char="•"/>
                      </a:pP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해당 직무 근무 경험자</a:t>
                      </a:r>
                      <a:endParaRPr lang="en-US" altLang="ko-KR" sz="800" dirty="0" smtClean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latin typeface="+mn-ea"/>
                          <a:ea typeface="+mn-ea"/>
                        </a:rPr>
                        <a:t>0</a:t>
                      </a:r>
                      <a:r>
                        <a:rPr lang="ko-KR" altLang="en-US" sz="80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8580" marR="68580" marT="60960" marB="6096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2656" y="3347864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latin typeface="+mn-ea"/>
              </a:rPr>
              <a:t>* </a:t>
            </a:r>
            <a:r>
              <a:rPr lang="ko-KR" altLang="en-US" sz="1100" b="1" dirty="0" smtClean="0">
                <a:latin typeface="+mn-ea"/>
              </a:rPr>
              <a:t>모집 부문</a:t>
            </a:r>
            <a:endParaRPr lang="ko-KR" altLang="en-US" sz="1100" b="1" dirty="0"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2656" y="7118702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latin typeface="+mn-ea"/>
              </a:rPr>
              <a:t>* </a:t>
            </a:r>
            <a:r>
              <a:rPr lang="ko-KR" altLang="en-US" sz="1100" b="1" dirty="0" smtClean="0">
                <a:latin typeface="+mn-ea"/>
              </a:rPr>
              <a:t>직영학원 위치</a:t>
            </a:r>
            <a:endParaRPr lang="ko-KR" altLang="en-US" sz="1100" b="1" dirty="0"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32048" y="1475656"/>
            <a:ext cx="6165304" cy="1777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o-KR" altLang="ko-KR" sz="1050" kern="100" dirty="0">
                <a:solidFill>
                  <a:srgbClr val="494949"/>
                </a:solidFill>
                <a:latin typeface="+mn-ea"/>
                <a:cs typeface="Times New Roman"/>
              </a:rPr>
              <a:t>해법수학교실은 </a:t>
            </a:r>
            <a:r>
              <a:rPr lang="ko-KR" altLang="ko-KR" sz="1050" kern="100" dirty="0" err="1" smtClean="0">
                <a:solidFill>
                  <a:srgbClr val="494949"/>
                </a:solidFill>
                <a:latin typeface="+mn-ea"/>
                <a:cs typeface="Times New Roman"/>
              </a:rPr>
              <a:t>해법에듀에서</a:t>
            </a:r>
            <a:r>
              <a:rPr lang="ko-KR" altLang="ko-KR" sz="1050" kern="100" dirty="0" smtClean="0">
                <a:solidFill>
                  <a:srgbClr val="494949"/>
                </a:solidFill>
                <a:latin typeface="+mn-ea"/>
                <a:cs typeface="Times New Roman"/>
              </a:rPr>
              <a:t> </a:t>
            </a:r>
            <a:r>
              <a:rPr lang="ko-KR" altLang="en-US" sz="1050" kern="100" dirty="0" smtClean="0">
                <a:solidFill>
                  <a:srgbClr val="494949"/>
                </a:solidFill>
                <a:latin typeface="+mn-ea"/>
                <a:cs typeface="Times New Roman"/>
              </a:rPr>
              <a:t>본사</a:t>
            </a:r>
            <a:r>
              <a:rPr lang="ko-KR" altLang="ko-KR" sz="1050" kern="100" dirty="0" smtClean="0">
                <a:solidFill>
                  <a:srgbClr val="494949"/>
                </a:solidFill>
                <a:latin typeface="+mn-ea"/>
                <a:cs typeface="Times New Roman"/>
              </a:rPr>
              <a:t>직영으로 </a:t>
            </a:r>
            <a:r>
              <a:rPr lang="ko-KR" altLang="ko-KR" sz="1050" kern="100" dirty="0">
                <a:solidFill>
                  <a:srgbClr val="494949"/>
                </a:solidFill>
                <a:latin typeface="+mn-ea"/>
                <a:cs typeface="Times New Roman"/>
              </a:rPr>
              <a:t>운영하는 수학전문학원입니다</a:t>
            </a:r>
            <a:r>
              <a:rPr lang="en-US" altLang="ko-KR" sz="1050" kern="100" dirty="0">
                <a:solidFill>
                  <a:srgbClr val="494949"/>
                </a:solidFill>
                <a:latin typeface="+mn-ea"/>
                <a:cs typeface="Times New Roman"/>
              </a:rPr>
              <a:t>.</a:t>
            </a:r>
            <a:endParaRPr lang="ko-KR" altLang="ko-KR" sz="1050" kern="100" dirty="0">
              <a:latin typeface="+mn-e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o-KR" altLang="ko-KR" sz="1050" kern="0" spc="-75" dirty="0">
                <a:latin typeface="+mn-ea"/>
                <a:cs typeface="굴림"/>
              </a:rPr>
              <a:t>체계적인 수준별 학습 프로그램으로 </a:t>
            </a:r>
            <a:r>
              <a:rPr lang="ko-KR" altLang="ko-KR" sz="1050" b="1" kern="0" spc="-75" dirty="0">
                <a:latin typeface="+mn-ea"/>
                <a:cs typeface="굴림"/>
              </a:rPr>
              <a:t>자기학년 심화학습과 앞서가는 예습</a:t>
            </a:r>
            <a:r>
              <a:rPr lang="ko-KR" altLang="ko-KR" sz="1050" kern="0" spc="-75" dirty="0">
                <a:latin typeface="+mn-ea"/>
                <a:cs typeface="굴림"/>
              </a:rPr>
              <a:t>을 통해</a:t>
            </a:r>
            <a:r>
              <a:rPr lang="en-US" altLang="ko-KR" sz="1050" kern="0" spc="-75" dirty="0">
                <a:latin typeface="+mn-ea"/>
                <a:cs typeface="굴림"/>
              </a:rPr>
              <a:t/>
            </a:r>
            <a:br>
              <a:rPr lang="en-US" altLang="ko-KR" sz="1050" kern="0" spc="-75" dirty="0">
                <a:latin typeface="+mn-ea"/>
                <a:cs typeface="굴림"/>
              </a:rPr>
            </a:br>
            <a:r>
              <a:rPr lang="ko-KR" altLang="ko-KR" sz="1050" b="1" kern="0" spc="-75" dirty="0">
                <a:latin typeface="+mn-ea"/>
                <a:cs typeface="굴림"/>
              </a:rPr>
              <a:t>창의사고력</a:t>
            </a:r>
            <a:r>
              <a:rPr lang="en-US" altLang="ko-KR" sz="1050" b="1" kern="0" spc="-75" dirty="0">
                <a:latin typeface="+mn-ea"/>
                <a:cs typeface="굴림"/>
              </a:rPr>
              <a:t>, </a:t>
            </a:r>
            <a:r>
              <a:rPr lang="ko-KR" altLang="ko-KR" sz="1050" b="1" kern="0" spc="-75" dirty="0" err="1">
                <a:latin typeface="+mn-ea"/>
                <a:cs typeface="굴림"/>
              </a:rPr>
              <a:t>문제해결력</a:t>
            </a:r>
            <a:r>
              <a:rPr lang="en-US" altLang="ko-KR" sz="1050" b="1" kern="0" spc="-75" dirty="0">
                <a:latin typeface="+mn-ea"/>
                <a:cs typeface="굴림"/>
              </a:rPr>
              <a:t>, </a:t>
            </a:r>
            <a:r>
              <a:rPr lang="ko-KR" altLang="ko-KR" sz="1050" b="1" kern="0" spc="-75" dirty="0">
                <a:latin typeface="+mn-ea"/>
                <a:cs typeface="굴림"/>
              </a:rPr>
              <a:t>논리사고력</a:t>
            </a:r>
            <a:r>
              <a:rPr lang="en-US" altLang="ko-KR" sz="1050" b="1" kern="0" spc="-75" dirty="0">
                <a:latin typeface="+mn-ea"/>
                <a:cs typeface="굴림"/>
              </a:rPr>
              <a:t>, </a:t>
            </a:r>
            <a:r>
              <a:rPr lang="ko-KR" altLang="ko-KR" sz="1050" b="1" kern="0" spc="-75" dirty="0">
                <a:latin typeface="+mn-ea"/>
                <a:cs typeface="굴림"/>
              </a:rPr>
              <a:t>의사소통능력</a:t>
            </a:r>
            <a:r>
              <a:rPr lang="ko-KR" altLang="ko-KR" sz="1050" kern="0" spc="-75" dirty="0">
                <a:latin typeface="+mn-ea"/>
                <a:cs typeface="굴림"/>
              </a:rPr>
              <a:t>을 키워주는 </a:t>
            </a:r>
            <a:r>
              <a:rPr lang="ko-KR" altLang="en-US" sz="1050" kern="0" spc="-75" dirty="0" smtClean="0">
                <a:latin typeface="+mn-ea"/>
                <a:cs typeface="굴림"/>
              </a:rPr>
              <a:t>수학 전문 </a:t>
            </a:r>
            <a:r>
              <a:rPr lang="ko-KR" altLang="ko-KR" sz="1050" kern="0" spc="-75" dirty="0" smtClean="0">
                <a:latin typeface="+mn-ea"/>
                <a:cs typeface="굴림"/>
              </a:rPr>
              <a:t> </a:t>
            </a:r>
            <a:r>
              <a:rPr lang="ko-KR" altLang="ko-KR" sz="1050" kern="0" spc="-75" dirty="0">
                <a:latin typeface="+mn-ea"/>
                <a:cs typeface="굴림"/>
              </a:rPr>
              <a:t>학원입니다</a:t>
            </a:r>
            <a:r>
              <a:rPr lang="en-US" altLang="ko-KR" sz="1050" kern="0" spc="-75" dirty="0">
                <a:latin typeface="+mn-ea"/>
                <a:cs typeface="굴림"/>
              </a:rPr>
              <a:t>.</a:t>
            </a:r>
            <a:endParaRPr lang="ko-KR" altLang="ko-KR" sz="1050" kern="100" dirty="0">
              <a:latin typeface="+mn-ea"/>
              <a:cs typeface="Times New Roman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ko-KR" altLang="ko-KR" sz="1050" kern="0" spc="-75" dirty="0">
                <a:latin typeface="+mn-ea"/>
                <a:cs typeface="굴림"/>
              </a:rPr>
              <a:t>해법수학교실만의 </a:t>
            </a:r>
            <a:r>
              <a:rPr lang="ko-KR" altLang="ko-KR" sz="1050" u="sng" kern="0" spc="-75" dirty="0">
                <a:latin typeface="+mn-ea"/>
                <a:cs typeface="굴림"/>
              </a:rPr>
              <a:t>전용 교재</a:t>
            </a:r>
            <a:r>
              <a:rPr lang="ko-KR" altLang="ko-KR" sz="1050" kern="0" spc="-75" dirty="0">
                <a:latin typeface="+mn-ea"/>
                <a:cs typeface="굴림"/>
              </a:rPr>
              <a:t> 사용</a:t>
            </a:r>
            <a:r>
              <a:rPr lang="en-US" altLang="ko-KR" sz="1050" kern="0" spc="-75" dirty="0">
                <a:latin typeface="+mn-ea"/>
                <a:cs typeface="굴림"/>
              </a:rPr>
              <a:t/>
            </a:r>
            <a:br>
              <a:rPr lang="en-US" altLang="ko-KR" sz="1050" kern="0" spc="-75" dirty="0">
                <a:latin typeface="+mn-ea"/>
                <a:cs typeface="굴림"/>
              </a:rPr>
            </a:br>
            <a:r>
              <a:rPr lang="en-US" altLang="ko-KR" sz="1050" kern="0" spc="-75" dirty="0">
                <a:latin typeface="+mn-ea"/>
                <a:cs typeface="굴림"/>
              </a:rPr>
              <a:t>2. </a:t>
            </a:r>
            <a:r>
              <a:rPr lang="ko-KR" altLang="ko-KR" sz="1050" kern="0" spc="-75" dirty="0">
                <a:latin typeface="+mn-ea"/>
                <a:cs typeface="굴림"/>
              </a:rPr>
              <a:t>해법수학교실만의 전</a:t>
            </a:r>
            <a:r>
              <a:rPr lang="ko-KR" altLang="ko-KR" sz="1050" u="sng" kern="0" spc="-75" dirty="0">
                <a:latin typeface="+mn-ea"/>
                <a:cs typeface="굴림"/>
              </a:rPr>
              <a:t>용 교재와 연계된 주간평가지</a:t>
            </a:r>
            <a:r>
              <a:rPr lang="en-US" altLang="ko-KR" sz="1050" kern="0" spc="-75" dirty="0">
                <a:latin typeface="+mn-ea"/>
                <a:cs typeface="굴림"/>
              </a:rPr>
              <a:t/>
            </a:r>
            <a:br>
              <a:rPr lang="en-US" altLang="ko-KR" sz="1050" kern="0" spc="-75" dirty="0">
                <a:latin typeface="+mn-ea"/>
                <a:cs typeface="굴림"/>
              </a:rPr>
            </a:br>
            <a:r>
              <a:rPr lang="en-US" altLang="ko-KR" sz="1050" kern="0" spc="-75" dirty="0">
                <a:latin typeface="+mn-ea"/>
                <a:cs typeface="굴림"/>
              </a:rPr>
              <a:t>3. </a:t>
            </a:r>
            <a:r>
              <a:rPr lang="ko-KR" altLang="ko-KR" sz="1050" kern="0" spc="-75" dirty="0">
                <a:latin typeface="+mn-ea"/>
                <a:cs typeface="굴림"/>
              </a:rPr>
              <a:t>해법수학교실만의 </a:t>
            </a:r>
            <a:r>
              <a:rPr lang="ko-KR" altLang="ko-KR" sz="1050" u="sng" kern="0" spc="-75" dirty="0">
                <a:latin typeface="+mn-ea"/>
                <a:cs typeface="굴림"/>
              </a:rPr>
              <a:t>차별화된 정규 수업 시스템</a:t>
            </a:r>
            <a:endParaRPr lang="ko-KR" altLang="ko-KR" sz="1050" kern="100" dirty="0">
              <a:latin typeface="+mn-ea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o-KR" altLang="ko-KR" sz="1050" b="1" kern="0" spc="-75" dirty="0">
                <a:latin typeface="+mn-ea"/>
                <a:cs typeface="굴림"/>
              </a:rPr>
              <a:t>현재 직영학원은</a:t>
            </a:r>
            <a:r>
              <a:rPr lang="en-US" altLang="ko-KR" sz="1050" b="1" kern="0" spc="-75" dirty="0">
                <a:latin typeface="+mn-ea"/>
                <a:cs typeface="굴림"/>
              </a:rPr>
              <a:t> </a:t>
            </a:r>
            <a:r>
              <a:rPr lang="en-US" altLang="ko-KR" sz="1050" b="1" kern="0" spc="-75" dirty="0" smtClean="0">
                <a:latin typeface="+mn-ea"/>
                <a:cs typeface="굴림"/>
              </a:rPr>
              <a:t>(</a:t>
            </a:r>
            <a:r>
              <a:rPr lang="ko-KR" altLang="ko-KR" sz="1050" b="1" kern="0" spc="-75" dirty="0">
                <a:latin typeface="+mn-ea"/>
                <a:cs typeface="굴림"/>
              </a:rPr>
              <a:t>대치</a:t>
            </a:r>
            <a:r>
              <a:rPr lang="en-US" altLang="ko-KR" sz="1050" b="1" kern="0" spc="-75" dirty="0">
                <a:latin typeface="+mn-ea"/>
                <a:cs typeface="굴림"/>
              </a:rPr>
              <a:t>, </a:t>
            </a:r>
            <a:r>
              <a:rPr lang="ko-KR" altLang="ko-KR" sz="1050" b="1" kern="0" spc="-75" dirty="0">
                <a:latin typeface="+mn-ea"/>
                <a:cs typeface="굴림"/>
              </a:rPr>
              <a:t>반포</a:t>
            </a:r>
            <a:r>
              <a:rPr lang="en-US" altLang="ko-KR" sz="1050" b="1" kern="0" spc="-75" dirty="0">
                <a:latin typeface="+mn-ea"/>
                <a:cs typeface="굴림"/>
              </a:rPr>
              <a:t>, </a:t>
            </a:r>
            <a:r>
              <a:rPr lang="ko-KR" altLang="ko-KR" sz="1050" b="1" kern="0" spc="-75" dirty="0">
                <a:latin typeface="+mn-ea"/>
                <a:cs typeface="굴림"/>
              </a:rPr>
              <a:t>잠실</a:t>
            </a:r>
            <a:r>
              <a:rPr lang="en-US" altLang="ko-KR" sz="1050" b="1" kern="0" spc="-75" dirty="0">
                <a:latin typeface="+mn-ea"/>
                <a:cs typeface="굴림"/>
              </a:rPr>
              <a:t>, </a:t>
            </a:r>
            <a:r>
              <a:rPr lang="ko-KR" altLang="ko-KR" sz="1050" b="1" kern="0" spc="-75" dirty="0" smtClean="0">
                <a:latin typeface="+mn-ea"/>
                <a:cs typeface="굴림"/>
              </a:rPr>
              <a:t>공덕</a:t>
            </a:r>
            <a:r>
              <a:rPr lang="en-US" altLang="ko-KR" sz="1050" b="1" kern="0" spc="-75" dirty="0" smtClean="0">
                <a:latin typeface="+mn-ea"/>
                <a:cs typeface="굴림"/>
              </a:rPr>
              <a:t>) </a:t>
            </a:r>
            <a:r>
              <a:rPr lang="ko-KR" altLang="ko-KR" sz="1050" b="1" kern="0" spc="-75" dirty="0" smtClean="0">
                <a:latin typeface="+mn-ea"/>
                <a:cs typeface="굴림"/>
              </a:rPr>
              <a:t>운영</a:t>
            </a:r>
            <a:r>
              <a:rPr lang="en-US" altLang="ko-KR" sz="1050" b="1" kern="0" spc="-75" dirty="0" smtClean="0">
                <a:latin typeface="+mn-ea"/>
                <a:cs typeface="굴림"/>
              </a:rPr>
              <a:t> </a:t>
            </a:r>
            <a:r>
              <a:rPr lang="ko-KR" altLang="en-US" sz="1050" b="1" kern="0" spc="-75" dirty="0" smtClean="0">
                <a:latin typeface="+mn-ea"/>
                <a:cs typeface="굴림"/>
              </a:rPr>
              <a:t>중에 </a:t>
            </a:r>
            <a:r>
              <a:rPr lang="ko-KR" altLang="ko-KR" sz="1050" b="1" kern="0" spc="-75" dirty="0" smtClean="0">
                <a:latin typeface="+mn-ea"/>
                <a:cs typeface="굴림"/>
              </a:rPr>
              <a:t>있으며</a:t>
            </a:r>
            <a:r>
              <a:rPr lang="en-US" altLang="ko-KR" sz="1050" b="1" kern="0" spc="-75" dirty="0" smtClean="0">
                <a:latin typeface="+mn-ea"/>
                <a:cs typeface="굴림"/>
              </a:rPr>
              <a:t> 2022</a:t>
            </a:r>
            <a:r>
              <a:rPr lang="ko-KR" altLang="en-US" sz="1050" b="1" kern="0" spc="-75" dirty="0" smtClean="0">
                <a:latin typeface="+mn-ea"/>
                <a:cs typeface="굴림"/>
              </a:rPr>
              <a:t>년 하반기 신규 개원 예정 중에 있습니다</a:t>
            </a:r>
            <a:r>
              <a:rPr lang="en-US" altLang="ko-KR" sz="1050" b="1" kern="0" spc="-75" dirty="0" smtClean="0">
                <a:latin typeface="+mn-ea"/>
                <a:cs typeface="굴림"/>
              </a:rPr>
              <a:t>.  </a:t>
            </a:r>
            <a:r>
              <a:rPr lang="ko-KR" altLang="en-US" sz="1050" b="1" kern="0" spc="-75" dirty="0" smtClean="0">
                <a:latin typeface="+mn-ea"/>
                <a:cs typeface="굴림"/>
              </a:rPr>
              <a:t> </a:t>
            </a:r>
            <a:endParaRPr lang="ko-KR" altLang="ko-KR" sz="1050" b="1" kern="100" dirty="0">
              <a:latin typeface="+mn-ea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2656" y="8414846"/>
            <a:ext cx="6048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latin typeface="+mn-ea"/>
              </a:rPr>
              <a:t>* </a:t>
            </a:r>
            <a:r>
              <a:rPr lang="ko-KR" altLang="en-US" sz="1100" b="1" dirty="0" smtClean="0">
                <a:latin typeface="+mn-ea"/>
              </a:rPr>
              <a:t>담당자 </a:t>
            </a:r>
            <a:r>
              <a:rPr lang="en-US" altLang="ko-KR" sz="1100" b="1" dirty="0" smtClean="0">
                <a:latin typeface="+mn-ea"/>
              </a:rPr>
              <a:t>: </a:t>
            </a:r>
            <a:r>
              <a:rPr lang="ko-KR" altLang="en-US" sz="1100" b="1" dirty="0" smtClean="0">
                <a:latin typeface="+mn-ea"/>
              </a:rPr>
              <a:t>박지연 </a:t>
            </a:r>
            <a:r>
              <a:rPr lang="en-US" altLang="ko-KR" sz="1100" b="1" dirty="0" smtClean="0">
                <a:latin typeface="+mn-ea"/>
              </a:rPr>
              <a:t>(02-6258-0031/ </a:t>
            </a:r>
            <a:r>
              <a:rPr lang="en-US" altLang="ko-KR" sz="1100" b="1" dirty="0" smtClean="0">
                <a:latin typeface="+mn-ea"/>
                <a:hlinkClick r:id="rId3"/>
              </a:rPr>
              <a:t>jiyeun1216@hbedu.co.kr</a:t>
            </a:r>
            <a:r>
              <a:rPr lang="en-US" altLang="ko-KR" sz="1100" b="1" dirty="0" smtClean="0">
                <a:latin typeface="+mn-ea"/>
              </a:rPr>
              <a:t>) </a:t>
            </a:r>
            <a:endParaRPr lang="ko-KR" altLang="en-US" sz="1100" b="1" dirty="0">
              <a:latin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2656" y="6156176"/>
            <a:ext cx="6048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latin typeface="+mn-ea"/>
              </a:rPr>
              <a:t>* </a:t>
            </a:r>
            <a:r>
              <a:rPr lang="ko-KR" altLang="en-US" sz="1100" b="1" dirty="0" smtClean="0">
                <a:latin typeface="+mn-ea"/>
              </a:rPr>
              <a:t>지원방법 </a:t>
            </a:r>
            <a:r>
              <a:rPr lang="en-US" altLang="ko-KR" sz="1100" b="1" dirty="0" smtClean="0">
                <a:latin typeface="+mn-ea"/>
              </a:rPr>
              <a:t>: </a:t>
            </a:r>
            <a:r>
              <a:rPr lang="ko-KR" altLang="en-US" sz="1100" b="1" dirty="0" smtClean="0">
                <a:latin typeface="+mn-ea"/>
              </a:rPr>
              <a:t>당사양식 지원서 작성</a:t>
            </a:r>
            <a:r>
              <a:rPr lang="en-US" altLang="ko-KR" sz="1100" b="1" dirty="0" smtClean="0">
                <a:latin typeface="+mn-ea"/>
              </a:rPr>
              <a:t>, </a:t>
            </a:r>
            <a:r>
              <a:rPr lang="ko-KR" altLang="en-US" sz="1100" b="1" dirty="0" err="1" smtClean="0">
                <a:latin typeface="+mn-ea"/>
              </a:rPr>
              <a:t>이메일</a:t>
            </a:r>
            <a:r>
              <a:rPr lang="ko-KR" altLang="en-US" sz="1100" b="1" dirty="0" smtClean="0">
                <a:latin typeface="+mn-ea"/>
              </a:rPr>
              <a:t> 지원 </a:t>
            </a:r>
            <a:endParaRPr lang="ko-KR" altLang="en-US" sz="1100" b="1" dirty="0"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2656" y="6489794"/>
            <a:ext cx="6048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latin typeface="+mn-ea"/>
              </a:rPr>
              <a:t>* </a:t>
            </a:r>
            <a:r>
              <a:rPr lang="ko-KR" altLang="en-US" sz="1100" b="1" dirty="0" smtClean="0">
                <a:latin typeface="+mn-ea"/>
              </a:rPr>
              <a:t>전형절차 </a:t>
            </a:r>
            <a:r>
              <a:rPr lang="en-US" altLang="ko-KR" sz="1100" b="1" dirty="0" smtClean="0">
                <a:latin typeface="+mn-ea"/>
              </a:rPr>
              <a:t>: 1</a:t>
            </a:r>
            <a:r>
              <a:rPr lang="ko-KR" altLang="en-US" sz="1100" b="1" dirty="0" smtClean="0">
                <a:latin typeface="+mn-ea"/>
              </a:rPr>
              <a:t>차 서류전형 </a:t>
            </a:r>
            <a:r>
              <a:rPr lang="en-US" altLang="ko-KR" sz="1100" b="1" dirty="0" smtClean="0">
                <a:latin typeface="+mn-ea"/>
              </a:rPr>
              <a:t>&gt; 2</a:t>
            </a:r>
            <a:r>
              <a:rPr lang="ko-KR" altLang="en-US" sz="1100" b="1" dirty="0" smtClean="0">
                <a:latin typeface="+mn-ea"/>
              </a:rPr>
              <a:t>차 대면면접 및 </a:t>
            </a:r>
            <a:r>
              <a:rPr lang="ko-KR" altLang="en-US" sz="1100" b="1" dirty="0" err="1" smtClean="0">
                <a:latin typeface="+mn-ea"/>
              </a:rPr>
              <a:t>시강</a:t>
            </a:r>
            <a:r>
              <a:rPr lang="en-US" altLang="ko-KR" sz="1100" b="1" dirty="0" smtClean="0">
                <a:latin typeface="+mn-ea"/>
              </a:rPr>
              <a:t>&gt; 3</a:t>
            </a:r>
            <a:r>
              <a:rPr lang="ko-KR" altLang="en-US" sz="1100" b="1" dirty="0" smtClean="0">
                <a:latin typeface="+mn-ea"/>
              </a:rPr>
              <a:t>차 인사기안</a:t>
            </a:r>
            <a:r>
              <a:rPr lang="en-US" altLang="ko-KR" sz="1100" b="1" dirty="0" smtClean="0">
                <a:latin typeface="+mn-ea"/>
              </a:rPr>
              <a:t>&gt; 4</a:t>
            </a:r>
            <a:r>
              <a:rPr lang="ko-KR" altLang="en-US" sz="1100" b="1" dirty="0" smtClean="0">
                <a:latin typeface="+mn-ea"/>
              </a:rPr>
              <a:t>차 최종 합격</a:t>
            </a:r>
            <a:endParaRPr lang="ko-KR" altLang="en-US" sz="1100" b="1" dirty="0">
              <a:latin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2656" y="6804248"/>
            <a:ext cx="6048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latin typeface="+mn-ea"/>
              </a:rPr>
              <a:t>* </a:t>
            </a:r>
            <a:r>
              <a:rPr lang="ko-KR" altLang="en-US" sz="1100" b="1" dirty="0" smtClean="0">
                <a:latin typeface="+mn-ea"/>
              </a:rPr>
              <a:t>접수기간 </a:t>
            </a:r>
            <a:r>
              <a:rPr lang="en-US" altLang="ko-KR" sz="1100" b="1" dirty="0" smtClean="0">
                <a:latin typeface="+mn-ea"/>
              </a:rPr>
              <a:t>: 2022</a:t>
            </a:r>
            <a:r>
              <a:rPr lang="ko-KR" altLang="en-US" sz="1100" b="1" dirty="0" smtClean="0">
                <a:latin typeface="+mn-ea"/>
              </a:rPr>
              <a:t>년 </a:t>
            </a:r>
            <a:r>
              <a:rPr lang="en-US" altLang="ko-KR" sz="1100" b="1" dirty="0">
                <a:latin typeface="+mn-ea"/>
              </a:rPr>
              <a:t>4</a:t>
            </a:r>
            <a:r>
              <a:rPr lang="ko-KR" altLang="en-US" sz="1100" b="1" dirty="0" smtClean="0">
                <a:latin typeface="+mn-ea"/>
              </a:rPr>
              <a:t>월 </a:t>
            </a:r>
            <a:r>
              <a:rPr lang="en-US" altLang="ko-KR" sz="1100" b="1" dirty="0" smtClean="0">
                <a:latin typeface="+mn-ea"/>
              </a:rPr>
              <a:t>12</a:t>
            </a:r>
            <a:r>
              <a:rPr lang="ko-KR" altLang="en-US" sz="1100" b="1" dirty="0" smtClean="0">
                <a:latin typeface="+mn-ea"/>
              </a:rPr>
              <a:t>일</a:t>
            </a:r>
            <a:r>
              <a:rPr lang="en-US" altLang="ko-KR" sz="1100" b="1" dirty="0" smtClean="0">
                <a:latin typeface="+mn-ea"/>
              </a:rPr>
              <a:t>(</a:t>
            </a:r>
            <a:r>
              <a:rPr lang="ko-KR" altLang="en-US" sz="1100" b="1" dirty="0">
                <a:latin typeface="+mn-ea"/>
              </a:rPr>
              <a:t>화</a:t>
            </a:r>
            <a:r>
              <a:rPr lang="en-US" altLang="ko-KR" sz="1100" b="1" dirty="0" smtClean="0">
                <a:latin typeface="+mn-ea"/>
              </a:rPr>
              <a:t>)~5</a:t>
            </a:r>
            <a:r>
              <a:rPr lang="ko-KR" altLang="en-US" sz="1100" b="1" dirty="0" smtClean="0">
                <a:latin typeface="+mn-ea"/>
              </a:rPr>
              <a:t>월 </a:t>
            </a:r>
            <a:r>
              <a:rPr lang="en-US" altLang="ko-KR" sz="1100" b="1" dirty="0" smtClean="0">
                <a:latin typeface="+mn-ea"/>
              </a:rPr>
              <a:t>13</a:t>
            </a:r>
            <a:r>
              <a:rPr lang="ko-KR" altLang="en-US" sz="1100" b="1" dirty="0" smtClean="0">
                <a:latin typeface="+mn-ea"/>
              </a:rPr>
              <a:t>일</a:t>
            </a:r>
            <a:r>
              <a:rPr lang="en-US" altLang="ko-KR" sz="1100" b="1" dirty="0" smtClean="0">
                <a:latin typeface="+mn-ea"/>
              </a:rPr>
              <a:t>(</a:t>
            </a:r>
            <a:r>
              <a:rPr lang="ko-KR" altLang="en-US" sz="1100" b="1" dirty="0" smtClean="0">
                <a:latin typeface="+mn-ea"/>
              </a:rPr>
              <a:t>금</a:t>
            </a:r>
            <a:r>
              <a:rPr lang="en-US" altLang="ko-KR" sz="1100" b="1" dirty="0" smtClean="0">
                <a:latin typeface="+mn-ea"/>
              </a:rPr>
              <a:t>) </a:t>
            </a:r>
            <a:endParaRPr lang="ko-KR" altLang="en-US" sz="1100" b="1" dirty="0">
              <a:latin typeface="+mn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658" y="7401907"/>
            <a:ext cx="61616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100" dirty="0" smtClean="0">
                <a:latin typeface="+mn-ea"/>
              </a:rPr>
              <a:t>대치 </a:t>
            </a:r>
            <a:r>
              <a:rPr lang="en-US" altLang="ko-KR" sz="1100" dirty="0" smtClean="0">
                <a:latin typeface="+mn-ea"/>
              </a:rPr>
              <a:t>: </a:t>
            </a:r>
            <a:r>
              <a:rPr lang="ko-KR" altLang="en-US" sz="1100" dirty="0" smtClean="0">
                <a:latin typeface="+mn-ea"/>
              </a:rPr>
              <a:t>강남구 </a:t>
            </a:r>
            <a:r>
              <a:rPr lang="ko-KR" altLang="en-US" sz="1100" dirty="0" err="1" smtClean="0">
                <a:latin typeface="+mn-ea"/>
              </a:rPr>
              <a:t>도곡로</a:t>
            </a:r>
            <a:r>
              <a:rPr lang="ko-KR" altLang="en-US" sz="1100" dirty="0" smtClean="0">
                <a:latin typeface="+mn-ea"/>
              </a:rPr>
              <a:t> </a:t>
            </a:r>
            <a:r>
              <a:rPr lang="en-US" altLang="ko-KR" sz="1100" dirty="0" smtClean="0">
                <a:latin typeface="+mn-ea"/>
              </a:rPr>
              <a:t>447 </a:t>
            </a:r>
            <a:r>
              <a:rPr lang="ko-KR" altLang="en-US" sz="1100" dirty="0" smtClean="0">
                <a:latin typeface="+mn-ea"/>
              </a:rPr>
              <a:t>제일빌딩 </a:t>
            </a:r>
            <a:r>
              <a:rPr lang="en-US" altLang="ko-KR" sz="1100" dirty="0" smtClean="0">
                <a:latin typeface="+mn-ea"/>
              </a:rPr>
              <a:t>4</a:t>
            </a:r>
            <a:r>
              <a:rPr lang="ko-KR" altLang="en-US" sz="1100" dirty="0" smtClean="0">
                <a:latin typeface="+mn-ea"/>
              </a:rPr>
              <a:t>층</a:t>
            </a:r>
            <a:r>
              <a:rPr lang="en-US" altLang="ko-KR" sz="1100" dirty="0" smtClean="0">
                <a:latin typeface="+mn-ea"/>
              </a:rPr>
              <a:t>, 5</a:t>
            </a:r>
            <a:r>
              <a:rPr lang="ko-KR" altLang="en-US" sz="1100" dirty="0" smtClean="0">
                <a:latin typeface="+mn-ea"/>
              </a:rPr>
              <a:t>층 </a:t>
            </a:r>
            <a:r>
              <a:rPr lang="en-US" altLang="ko-KR" sz="1100" dirty="0" smtClean="0">
                <a:latin typeface="+mn-ea"/>
              </a:rPr>
              <a:t>(</a:t>
            </a:r>
            <a:r>
              <a:rPr lang="ko-KR" altLang="en-US" sz="1100" dirty="0" err="1" smtClean="0">
                <a:latin typeface="+mn-ea"/>
              </a:rPr>
              <a:t>버거킹</a:t>
            </a:r>
            <a:r>
              <a:rPr lang="ko-KR" altLang="en-US" sz="1100" dirty="0" smtClean="0">
                <a:latin typeface="+mn-ea"/>
              </a:rPr>
              <a:t> 건물</a:t>
            </a:r>
            <a:r>
              <a:rPr lang="en-US" altLang="ko-KR" sz="1100" dirty="0" smtClean="0">
                <a:latin typeface="+mn-ea"/>
              </a:rPr>
              <a:t>) / 02-564-4114 </a:t>
            </a:r>
          </a:p>
          <a:p>
            <a:pPr marL="171450" indent="-171450">
              <a:buFontTx/>
              <a:buChar char="-"/>
            </a:pPr>
            <a:r>
              <a:rPr lang="ko-KR" altLang="en-US" sz="1100" dirty="0" smtClean="0">
                <a:latin typeface="+mn-ea"/>
              </a:rPr>
              <a:t>반포 </a:t>
            </a:r>
            <a:r>
              <a:rPr lang="en-US" altLang="ko-KR" sz="1100" dirty="0" smtClean="0">
                <a:latin typeface="+mn-ea"/>
              </a:rPr>
              <a:t>: </a:t>
            </a:r>
            <a:r>
              <a:rPr lang="ko-KR" altLang="en-US" sz="1100" dirty="0" smtClean="0">
                <a:latin typeface="+mn-ea"/>
              </a:rPr>
              <a:t>서초구 </a:t>
            </a:r>
            <a:r>
              <a:rPr lang="ko-KR" altLang="en-US" sz="1100" dirty="0" err="1" smtClean="0">
                <a:latin typeface="+mn-ea"/>
              </a:rPr>
              <a:t>서초중앙로</a:t>
            </a:r>
            <a:r>
              <a:rPr lang="en-US" altLang="ko-KR" sz="1100" dirty="0" smtClean="0">
                <a:latin typeface="+mn-ea"/>
              </a:rPr>
              <a:t>31</a:t>
            </a:r>
            <a:r>
              <a:rPr lang="ko-KR" altLang="en-US" sz="1100" dirty="0" smtClean="0">
                <a:latin typeface="+mn-ea"/>
              </a:rPr>
              <a:t>길 </a:t>
            </a:r>
            <a:r>
              <a:rPr lang="en-US" altLang="ko-KR" sz="1100" dirty="0" smtClean="0">
                <a:latin typeface="+mn-ea"/>
              </a:rPr>
              <a:t>6-3 </a:t>
            </a:r>
            <a:r>
              <a:rPr lang="ko-KR" altLang="en-US" sz="1100" dirty="0" smtClean="0">
                <a:latin typeface="+mn-ea"/>
              </a:rPr>
              <a:t>지지반포빌딩 </a:t>
            </a:r>
            <a:r>
              <a:rPr lang="en-US" altLang="ko-KR" sz="1100" dirty="0" smtClean="0">
                <a:latin typeface="+mn-ea"/>
              </a:rPr>
              <a:t>8</a:t>
            </a:r>
            <a:r>
              <a:rPr lang="ko-KR" altLang="en-US" sz="1100" dirty="0" smtClean="0">
                <a:latin typeface="+mn-ea"/>
              </a:rPr>
              <a:t>층</a:t>
            </a:r>
            <a:r>
              <a:rPr lang="en-US" altLang="ko-KR" sz="1100" dirty="0" smtClean="0">
                <a:latin typeface="+mn-ea"/>
              </a:rPr>
              <a:t>(J&amp;P</a:t>
            </a:r>
            <a:r>
              <a:rPr lang="ko-KR" altLang="en-US" sz="1100" dirty="0" smtClean="0">
                <a:latin typeface="+mn-ea"/>
              </a:rPr>
              <a:t>어린이수영장 건물</a:t>
            </a:r>
            <a:r>
              <a:rPr lang="en-US" altLang="ko-KR" sz="1100" dirty="0" smtClean="0">
                <a:latin typeface="+mn-ea"/>
              </a:rPr>
              <a:t>) / 02-564-4113</a:t>
            </a:r>
          </a:p>
          <a:p>
            <a:pPr marL="171450" indent="-171450">
              <a:buFontTx/>
              <a:buChar char="-"/>
            </a:pPr>
            <a:r>
              <a:rPr lang="ko-KR" altLang="en-US" sz="1100" dirty="0" smtClean="0">
                <a:latin typeface="+mn-ea"/>
              </a:rPr>
              <a:t>잠실 </a:t>
            </a:r>
            <a:r>
              <a:rPr lang="en-US" altLang="ko-KR" sz="1100" dirty="0" smtClean="0">
                <a:latin typeface="+mn-ea"/>
              </a:rPr>
              <a:t>: </a:t>
            </a:r>
            <a:r>
              <a:rPr lang="ko-KR" altLang="en-US" sz="1100" dirty="0" smtClean="0">
                <a:latin typeface="+mn-ea"/>
              </a:rPr>
              <a:t>송파구 </a:t>
            </a:r>
            <a:r>
              <a:rPr lang="ko-KR" altLang="en-US" sz="1100" dirty="0" err="1" smtClean="0">
                <a:latin typeface="+mn-ea"/>
              </a:rPr>
              <a:t>삼전로</a:t>
            </a:r>
            <a:r>
              <a:rPr lang="ko-KR" altLang="en-US" sz="1100" dirty="0" smtClean="0">
                <a:latin typeface="+mn-ea"/>
              </a:rPr>
              <a:t> </a:t>
            </a:r>
            <a:r>
              <a:rPr lang="en-US" altLang="ko-KR" sz="1100" dirty="0" smtClean="0">
                <a:latin typeface="+mn-ea"/>
              </a:rPr>
              <a:t>84 CK</a:t>
            </a:r>
            <a:r>
              <a:rPr lang="ko-KR" altLang="en-US" sz="1100" dirty="0" smtClean="0">
                <a:latin typeface="+mn-ea"/>
              </a:rPr>
              <a:t>빌딩 </a:t>
            </a:r>
            <a:r>
              <a:rPr lang="en-US" altLang="ko-KR" sz="1100" dirty="0" smtClean="0">
                <a:latin typeface="+mn-ea"/>
              </a:rPr>
              <a:t>3</a:t>
            </a:r>
            <a:r>
              <a:rPr lang="ko-KR" altLang="en-US" sz="1100" dirty="0" smtClean="0">
                <a:latin typeface="+mn-ea"/>
              </a:rPr>
              <a:t>층</a:t>
            </a:r>
            <a:r>
              <a:rPr lang="en-US" altLang="ko-KR" sz="1100" dirty="0" smtClean="0">
                <a:latin typeface="+mn-ea"/>
              </a:rPr>
              <a:t>(</a:t>
            </a:r>
            <a:r>
              <a:rPr lang="ko-KR" altLang="en-US" sz="1100" dirty="0" smtClean="0">
                <a:latin typeface="+mn-ea"/>
              </a:rPr>
              <a:t>현대자동차건물</a:t>
            </a:r>
            <a:r>
              <a:rPr lang="en-US" altLang="ko-KR" sz="1100" dirty="0" smtClean="0">
                <a:latin typeface="+mn-ea"/>
              </a:rPr>
              <a:t>) / 02-6933-6323</a:t>
            </a:r>
          </a:p>
          <a:p>
            <a:pPr marL="171450" indent="-171450">
              <a:buFontTx/>
              <a:buChar char="-"/>
            </a:pPr>
            <a:r>
              <a:rPr lang="ko-KR" altLang="en-US" sz="1100" dirty="0" smtClean="0">
                <a:latin typeface="+mn-ea"/>
              </a:rPr>
              <a:t>공덕 </a:t>
            </a:r>
            <a:r>
              <a:rPr lang="en-US" altLang="ko-KR" sz="1100" dirty="0" smtClean="0">
                <a:latin typeface="+mn-ea"/>
              </a:rPr>
              <a:t>: </a:t>
            </a:r>
            <a:r>
              <a:rPr lang="ko-KR" altLang="en-US" sz="1100" dirty="0" smtClean="0">
                <a:latin typeface="+mn-ea"/>
              </a:rPr>
              <a:t>마포구 </a:t>
            </a:r>
            <a:r>
              <a:rPr lang="ko-KR" altLang="en-US" sz="1100" dirty="0" err="1" smtClean="0">
                <a:latin typeface="+mn-ea"/>
              </a:rPr>
              <a:t>독막로</a:t>
            </a:r>
            <a:r>
              <a:rPr lang="ko-KR" altLang="en-US" sz="1100" dirty="0" smtClean="0">
                <a:latin typeface="+mn-ea"/>
              </a:rPr>
              <a:t> </a:t>
            </a:r>
            <a:r>
              <a:rPr lang="en-US" altLang="ko-KR" sz="1100" dirty="0" smtClean="0">
                <a:latin typeface="+mn-ea"/>
              </a:rPr>
              <a:t>291 2</a:t>
            </a:r>
            <a:r>
              <a:rPr lang="ko-KR" altLang="en-US" sz="1100" dirty="0" smtClean="0">
                <a:latin typeface="+mn-ea"/>
              </a:rPr>
              <a:t>층</a:t>
            </a:r>
            <a:r>
              <a:rPr lang="en-US" altLang="ko-KR" sz="1100" dirty="0" smtClean="0">
                <a:latin typeface="+mn-ea"/>
              </a:rPr>
              <a:t>(</a:t>
            </a:r>
            <a:r>
              <a:rPr lang="ko-KR" altLang="en-US" sz="1100" dirty="0" err="1" smtClean="0">
                <a:latin typeface="+mn-ea"/>
              </a:rPr>
              <a:t>커핀그루나루</a:t>
            </a:r>
            <a:r>
              <a:rPr lang="ko-KR" altLang="en-US" sz="1100" dirty="0" smtClean="0">
                <a:latin typeface="+mn-ea"/>
              </a:rPr>
              <a:t> 건물</a:t>
            </a:r>
            <a:r>
              <a:rPr lang="en-US" altLang="ko-KR" sz="1100" dirty="0" smtClean="0">
                <a:latin typeface="+mn-ea"/>
              </a:rPr>
              <a:t>) / 02-715-7766 </a:t>
            </a:r>
            <a:endParaRPr lang="ko-KR" altLang="en-US" sz="1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1192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254</Words>
  <Application>Microsoft Office PowerPoint</Application>
  <PresentationFormat>화면 슬라이드 쇼(4:3)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해법에듀</dc:creator>
  <cp:lastModifiedBy>해법에듀</cp:lastModifiedBy>
  <cp:revision>18</cp:revision>
  <dcterms:created xsi:type="dcterms:W3CDTF">2021-02-25T05:41:03Z</dcterms:created>
  <dcterms:modified xsi:type="dcterms:W3CDTF">2022-04-11T08:08:45Z</dcterms:modified>
</cp:coreProperties>
</file>