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23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02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57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50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1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69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6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41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66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30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D564B-2231-4C2B-A4D4-42320A8F1F3C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B215B-F7F9-4522-B668-44B63320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5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86" y="773146"/>
            <a:ext cx="11057143" cy="4933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186" y="131466"/>
            <a:ext cx="791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인재개발처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온라인 멘토링 서비스 활용 방법</a:t>
            </a:r>
            <a:endParaRPr lang="ko-KR" altLang="en-US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586" y="6055696"/>
            <a:ext cx="8802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1. </a:t>
            </a:r>
            <a:r>
              <a:rPr lang="ko-KR" altLang="en-US" sz="24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인재개발처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홈페이지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(job.kyonggi.ac.kr)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접속 후 상단 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“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멘토링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”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</a:t>
            </a:r>
            <a:endParaRPr lang="ko-KR" altLang="en-US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016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186" y="131466"/>
            <a:ext cx="791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인재개발처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온라인 멘토링 서비스 활용 방법</a:t>
            </a:r>
            <a:endParaRPr lang="ko-KR" altLang="en-US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586" y="6055696"/>
            <a:ext cx="791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희망 직무분야 선택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(IT/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프로그램개발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웹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통신장비 등 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15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개 영역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ko-KR" altLang="en-US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59" y="654686"/>
            <a:ext cx="10557042" cy="515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3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186" y="131466"/>
            <a:ext cx="791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인재개발처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온라인 멘토링 서비스 활용 방법</a:t>
            </a:r>
            <a:endParaRPr lang="ko-KR" altLang="en-US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86" y="589409"/>
            <a:ext cx="10213598" cy="5095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2922" y="5942799"/>
            <a:ext cx="791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3.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희망직무분야 선택 후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희망 소속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회사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멘토에게 신청 클릭 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ko-KR" altLang="en-US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362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186" y="131466"/>
            <a:ext cx="791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인재개발처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온라인 멘토링 서비스 활용 방법</a:t>
            </a:r>
            <a:endParaRPr lang="ko-KR" altLang="en-US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4686"/>
            <a:ext cx="6436426" cy="61290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41843" y="4209002"/>
            <a:ext cx="791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4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상담 희망 내용 입력 후 하단 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“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신청하기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”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</a:t>
            </a:r>
            <a:endParaRPr lang="en-US" altLang="ko-KR" sz="24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735" y="654685"/>
            <a:ext cx="5975265" cy="281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0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186" y="131466"/>
            <a:ext cx="791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인재개발처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온라인 멘토링 서비스 활용 방법</a:t>
            </a:r>
            <a:endParaRPr lang="ko-KR" altLang="en-US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414" y="5789655"/>
            <a:ext cx="791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5.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신청 이후</a:t>
            </a:r>
            <a:r>
              <a:rPr lang="en-US" altLang="ko-KR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나의 멘토링 현황에서 답변 확인 및 만족도 조사 진행 </a:t>
            </a:r>
            <a:endParaRPr lang="en-US" altLang="ko-KR" sz="24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98" y="883783"/>
            <a:ext cx="940117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6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</Words>
  <Application>Microsoft Office PowerPoint</Application>
  <PresentationFormat>와이드스크린</PresentationFormat>
  <Paragraphs>10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배달의민족 주아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2</cp:revision>
  <dcterms:created xsi:type="dcterms:W3CDTF">2022-08-31T01:25:53Z</dcterms:created>
  <dcterms:modified xsi:type="dcterms:W3CDTF">2022-08-31T01:29:18Z</dcterms:modified>
</cp:coreProperties>
</file>