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79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743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98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20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2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585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4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89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07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39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76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58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70E54-456A-4C57-B6D6-B120D9C2F73F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7C5B7-60ED-41DD-B0D6-C18BAC674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918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모서리가 둥근 직사각형 62"/>
          <p:cNvSpPr/>
          <p:nvPr/>
        </p:nvSpPr>
        <p:spPr>
          <a:xfrm>
            <a:off x="4567317" y="1116111"/>
            <a:ext cx="1401988" cy="1933261"/>
          </a:xfrm>
          <a:prstGeom prst="roundRect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500" dirty="0" smtClean="0">
                <a:solidFill>
                  <a:schemeClr val="tx1"/>
                </a:solidFill>
              </a:rPr>
              <a:t>희</a:t>
            </a:r>
            <a:endParaRPr lang="en-US" altLang="ko-KR" sz="1500" dirty="0" smtClean="0">
              <a:solidFill>
                <a:schemeClr val="tx1"/>
              </a:solidFill>
            </a:endParaRPr>
          </a:p>
          <a:p>
            <a:r>
              <a:rPr lang="ko-KR" altLang="en-US" sz="1500" dirty="0" smtClean="0">
                <a:solidFill>
                  <a:schemeClr val="tx1"/>
                </a:solidFill>
              </a:rPr>
              <a:t>망</a:t>
            </a:r>
            <a:endParaRPr lang="en-US" altLang="ko-KR" sz="1500" dirty="0" smtClean="0">
              <a:solidFill>
                <a:schemeClr val="tx1"/>
              </a:solidFill>
            </a:endParaRPr>
          </a:p>
          <a:p>
            <a:r>
              <a:rPr lang="ko-KR" altLang="en-US" sz="1500" dirty="0" smtClean="0">
                <a:solidFill>
                  <a:schemeClr val="tx1"/>
                </a:solidFill>
              </a:rPr>
              <a:t>직</a:t>
            </a:r>
            <a:endParaRPr lang="en-US" altLang="ko-KR" sz="1500" dirty="0" smtClean="0">
              <a:solidFill>
                <a:schemeClr val="tx1"/>
              </a:solidFill>
            </a:endParaRPr>
          </a:p>
          <a:p>
            <a:r>
              <a:rPr lang="ko-KR" altLang="en-US" sz="1500" dirty="0" smtClean="0">
                <a:solidFill>
                  <a:schemeClr val="tx1"/>
                </a:solidFill>
              </a:rPr>
              <a:t>무</a:t>
            </a:r>
            <a:endParaRPr lang="en-US" altLang="ko-KR" sz="1500" dirty="0" smtClean="0">
              <a:solidFill>
                <a:schemeClr val="tx1"/>
              </a:solidFill>
            </a:endParaRPr>
          </a:p>
          <a:p>
            <a:r>
              <a:rPr lang="ko-KR" altLang="en-US" sz="1500" dirty="0" smtClean="0">
                <a:solidFill>
                  <a:schemeClr val="tx1"/>
                </a:solidFill>
              </a:rPr>
              <a:t> </a:t>
            </a:r>
            <a:endParaRPr lang="en-US" altLang="ko-KR" sz="1500" dirty="0" smtClean="0">
              <a:solidFill>
                <a:schemeClr val="tx1"/>
              </a:solidFill>
            </a:endParaRPr>
          </a:p>
          <a:p>
            <a:r>
              <a:rPr lang="ko-KR" altLang="en-US" sz="1500" dirty="0" smtClean="0">
                <a:solidFill>
                  <a:schemeClr val="tx1"/>
                </a:solidFill>
              </a:rPr>
              <a:t>   </a:t>
            </a:r>
            <a:endParaRPr lang="en-US" altLang="ko-KR" sz="15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74" y="125422"/>
            <a:ext cx="6383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『0 0 0』 </a:t>
            </a:r>
            <a:r>
              <a:rPr lang="ko-KR" altLang="en-US" sz="4000" b="1" dirty="0" smtClean="0"/>
              <a:t>의 커리어로드맵</a:t>
            </a:r>
            <a:endParaRPr lang="ko-KR" alt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03357" y="119284"/>
            <a:ext cx="532435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/>
              <a:t>■ 소속 </a:t>
            </a:r>
            <a:r>
              <a:rPr lang="en-US" altLang="ko-KR" sz="1300" dirty="0" smtClean="0"/>
              <a:t>:                      </a:t>
            </a:r>
            <a:r>
              <a:rPr lang="ko-KR" altLang="en-US" sz="1300" dirty="0" smtClean="0"/>
              <a:t>■ 학번 </a:t>
            </a:r>
            <a:r>
              <a:rPr lang="en-US" altLang="ko-KR" sz="1300" dirty="0" smtClean="0"/>
              <a:t>:                     </a:t>
            </a:r>
            <a:r>
              <a:rPr lang="ko-KR" altLang="en-US" sz="1300" dirty="0" smtClean="0"/>
              <a:t>■ 성명 </a:t>
            </a:r>
            <a:r>
              <a:rPr lang="en-US" altLang="ko-KR" sz="1300" dirty="0" smtClean="0"/>
              <a:t>:</a:t>
            </a:r>
            <a:endParaRPr lang="ko-KR" altLang="en-US" sz="1300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259194" y="1138190"/>
            <a:ext cx="4183703" cy="642573"/>
          </a:xfrm>
          <a:prstGeom prst="roundRect">
            <a:avLst>
              <a:gd name="adj" fmla="val 7774"/>
            </a:avLst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dirty="0" smtClean="0"/>
              <a:t>                                                   </a:t>
            </a:r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70780" y="1043294"/>
            <a:ext cx="1401988" cy="52919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>
                <a:solidFill>
                  <a:schemeClr val="tx1"/>
                </a:solidFill>
              </a:rPr>
              <a:t>희망 직무</a:t>
            </a:r>
            <a:endParaRPr lang="en-US" altLang="ko-KR" sz="1500" dirty="0" smtClean="0">
              <a:solidFill>
                <a:schemeClr val="tx1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82306" y="3243277"/>
            <a:ext cx="2377670" cy="51819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500" dirty="0" smtClean="0">
                <a:solidFill>
                  <a:schemeClr val="tx1"/>
                </a:solidFill>
              </a:rPr>
              <a:t>학년별 계획</a:t>
            </a:r>
            <a:endParaRPr lang="en-US" altLang="ko-KR" sz="2500" dirty="0" smtClean="0">
              <a:solidFill>
                <a:schemeClr val="tx1"/>
              </a:solidFill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144302" y="3928096"/>
            <a:ext cx="2679700" cy="2563190"/>
            <a:chOff x="603169" y="4090805"/>
            <a:chExt cx="2679700" cy="2563190"/>
          </a:xfrm>
        </p:grpSpPr>
        <p:sp>
          <p:nvSpPr>
            <p:cNvPr id="5" name="타원 4"/>
            <p:cNvSpPr/>
            <p:nvPr/>
          </p:nvSpPr>
          <p:spPr>
            <a:xfrm>
              <a:off x="603169" y="4152095"/>
              <a:ext cx="2679700" cy="2501900"/>
            </a:xfrm>
            <a:prstGeom prst="ellipse">
              <a:avLst/>
            </a:prstGeom>
            <a:noFill/>
            <a:ln w="571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663450" y="4090805"/>
              <a:ext cx="972274" cy="57873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1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학년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67287" y="4711888"/>
              <a:ext cx="225119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/>
                <a:t>목표 </a:t>
              </a:r>
              <a:r>
                <a:rPr lang="en-US" altLang="ko-KR" sz="1300" dirty="0" smtClean="0"/>
                <a:t>: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67286" y="5010763"/>
              <a:ext cx="22511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/>
                <a:t>실행방안 </a:t>
              </a:r>
              <a:endParaRPr lang="en-US" altLang="ko-KR" sz="1300" dirty="0" smtClean="0"/>
            </a:p>
            <a:p>
              <a:endParaRPr lang="en-US" altLang="ko-KR" sz="200" dirty="0" smtClean="0"/>
            </a:p>
            <a:p>
              <a:r>
                <a:rPr lang="en-US" altLang="ko-KR" sz="1300" dirty="0" smtClean="0"/>
                <a:t>1.</a:t>
              </a:r>
            </a:p>
            <a:p>
              <a:r>
                <a:rPr lang="en-US" altLang="ko-KR" sz="1300" dirty="0" smtClean="0"/>
                <a:t>2.</a:t>
              </a:r>
            </a:p>
            <a:p>
              <a:r>
                <a:rPr lang="en-US" altLang="ko-KR" sz="1300" dirty="0" smtClean="0"/>
                <a:t>3</a:t>
              </a:r>
              <a:r>
                <a:rPr lang="en-US" altLang="ko-KR" sz="1300" dirty="0"/>
                <a:t>.</a:t>
              </a:r>
              <a:endParaRPr lang="en-US" altLang="ko-KR" sz="1300" dirty="0" smtClean="0"/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3016398" y="3928096"/>
            <a:ext cx="2825304" cy="2570632"/>
            <a:chOff x="3112666" y="3047188"/>
            <a:chExt cx="2825304" cy="2570632"/>
          </a:xfrm>
        </p:grpSpPr>
        <p:sp>
          <p:nvSpPr>
            <p:cNvPr id="8" name="타원 7"/>
            <p:cNvSpPr/>
            <p:nvPr/>
          </p:nvSpPr>
          <p:spPr>
            <a:xfrm>
              <a:off x="3258270" y="3115920"/>
              <a:ext cx="2679700" cy="2501900"/>
            </a:xfrm>
            <a:prstGeom prst="ellipse">
              <a:avLst/>
            </a:prstGeom>
            <a:noFill/>
            <a:ln w="57150">
              <a:solidFill>
                <a:srgbClr val="99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3112666" y="3047188"/>
              <a:ext cx="972274" cy="57873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</a:rPr>
                <a:t>2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학년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37988" y="3682200"/>
              <a:ext cx="225119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/>
                <a:t>목표 </a:t>
              </a:r>
              <a:r>
                <a:rPr lang="en-US" altLang="ko-KR" sz="1300" dirty="0" smtClean="0"/>
                <a:t>: 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40807" y="4003294"/>
              <a:ext cx="22511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/>
                <a:t>실행방안 </a:t>
              </a:r>
              <a:endParaRPr lang="en-US" altLang="ko-KR" sz="1300" dirty="0" smtClean="0"/>
            </a:p>
            <a:p>
              <a:endParaRPr lang="en-US" altLang="ko-KR" sz="200" dirty="0" smtClean="0"/>
            </a:p>
            <a:p>
              <a:r>
                <a:rPr lang="en-US" altLang="ko-KR" sz="1300" dirty="0" smtClean="0"/>
                <a:t>1.</a:t>
              </a:r>
            </a:p>
            <a:p>
              <a:r>
                <a:rPr lang="en-US" altLang="ko-KR" sz="1300" dirty="0" smtClean="0"/>
                <a:t>2.</a:t>
              </a:r>
            </a:p>
            <a:p>
              <a:r>
                <a:rPr lang="en-US" altLang="ko-KR" sz="1300" dirty="0" smtClean="0"/>
                <a:t>3</a:t>
              </a:r>
              <a:r>
                <a:rPr lang="en-US" altLang="ko-KR" sz="1300" dirty="0"/>
                <a:t>.</a:t>
              </a:r>
              <a:endParaRPr lang="en-US" altLang="ko-KR" sz="1300" dirty="0" smtClean="0"/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6183347" y="3928096"/>
            <a:ext cx="2732314" cy="2570632"/>
            <a:chOff x="5999656" y="1948638"/>
            <a:chExt cx="2732314" cy="2570632"/>
          </a:xfrm>
        </p:grpSpPr>
        <p:sp>
          <p:nvSpPr>
            <p:cNvPr id="6" name="타원 5"/>
            <p:cNvSpPr/>
            <p:nvPr/>
          </p:nvSpPr>
          <p:spPr>
            <a:xfrm>
              <a:off x="6052270" y="2017370"/>
              <a:ext cx="2679700" cy="2501900"/>
            </a:xfrm>
            <a:prstGeom prst="ellipse">
              <a:avLst/>
            </a:prstGeom>
            <a:noFill/>
            <a:ln w="5715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5999656" y="1948638"/>
              <a:ext cx="972274" cy="57873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3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학년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43121" y="2618749"/>
              <a:ext cx="225119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/>
                <a:t>목표 </a:t>
              </a:r>
              <a:r>
                <a:rPr lang="en-US" altLang="ko-KR" sz="1300" dirty="0" smtClean="0"/>
                <a:t>: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45940" y="2939843"/>
              <a:ext cx="22511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/>
                <a:t>실행방안 </a:t>
              </a:r>
              <a:endParaRPr lang="en-US" altLang="ko-KR" sz="1300" dirty="0" smtClean="0"/>
            </a:p>
            <a:p>
              <a:endParaRPr lang="en-US" altLang="ko-KR" sz="200" dirty="0" smtClean="0"/>
            </a:p>
            <a:p>
              <a:r>
                <a:rPr lang="en-US" altLang="ko-KR" sz="1300" dirty="0" smtClean="0"/>
                <a:t>1.</a:t>
              </a:r>
            </a:p>
            <a:p>
              <a:r>
                <a:rPr lang="en-US" altLang="ko-KR" sz="1300" dirty="0" smtClean="0"/>
                <a:t>2.</a:t>
              </a:r>
            </a:p>
            <a:p>
              <a:r>
                <a:rPr lang="en-US" altLang="ko-KR" sz="1300" dirty="0" smtClean="0"/>
                <a:t>3</a:t>
              </a:r>
              <a:r>
                <a:rPr lang="en-US" altLang="ko-KR" sz="1300" dirty="0"/>
                <a:t>.</a:t>
              </a:r>
              <a:endParaRPr lang="en-US" altLang="ko-KR" sz="1300" dirty="0" smtClean="0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9132652" y="3923888"/>
            <a:ext cx="2839737" cy="2567398"/>
            <a:chOff x="8616783" y="872372"/>
            <a:chExt cx="2839737" cy="2567398"/>
          </a:xfrm>
        </p:grpSpPr>
        <p:sp>
          <p:nvSpPr>
            <p:cNvPr id="7" name="타원 6"/>
            <p:cNvSpPr/>
            <p:nvPr/>
          </p:nvSpPr>
          <p:spPr>
            <a:xfrm>
              <a:off x="8776820" y="937870"/>
              <a:ext cx="2679700" cy="2501900"/>
            </a:xfrm>
            <a:prstGeom prst="ellipse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8616783" y="872372"/>
              <a:ext cx="972274" cy="57873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</a:rPr>
                <a:t>4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학년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102920" y="1535181"/>
              <a:ext cx="225119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/>
                <a:t>목표 </a:t>
              </a:r>
              <a:r>
                <a:rPr lang="en-US" altLang="ko-KR" sz="1300" dirty="0" smtClean="0"/>
                <a:t>: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105739" y="1856275"/>
              <a:ext cx="22511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dirty="0" smtClean="0"/>
                <a:t>실행방안 </a:t>
              </a:r>
              <a:endParaRPr lang="en-US" altLang="ko-KR" sz="1300" dirty="0" smtClean="0"/>
            </a:p>
            <a:p>
              <a:endParaRPr lang="en-US" altLang="ko-KR" sz="200" dirty="0" smtClean="0"/>
            </a:p>
            <a:p>
              <a:r>
                <a:rPr lang="en-US" altLang="ko-KR" sz="1300" dirty="0" smtClean="0"/>
                <a:t>1.</a:t>
              </a:r>
            </a:p>
            <a:p>
              <a:r>
                <a:rPr lang="en-US" altLang="ko-KR" sz="1300" dirty="0" smtClean="0"/>
                <a:t>2.</a:t>
              </a:r>
            </a:p>
            <a:p>
              <a:r>
                <a:rPr lang="en-US" altLang="ko-KR" sz="1300" dirty="0" smtClean="0"/>
                <a:t>3</a:t>
              </a:r>
              <a:r>
                <a:rPr lang="en-US" altLang="ko-KR" sz="1300" dirty="0"/>
                <a:t>.</a:t>
              </a:r>
              <a:endParaRPr lang="en-US" altLang="ko-KR" sz="1300" dirty="0" smtClean="0"/>
            </a:p>
          </p:txBody>
        </p:sp>
      </p:grpSp>
      <p:sp>
        <p:nvSpPr>
          <p:cNvPr id="15" name="오른쪽 화살표 14"/>
          <p:cNvSpPr/>
          <p:nvPr/>
        </p:nvSpPr>
        <p:spPr>
          <a:xfrm>
            <a:off x="2858918" y="5007544"/>
            <a:ext cx="433983" cy="423119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오른쪽 화살표 44"/>
          <p:cNvSpPr/>
          <p:nvPr/>
        </p:nvSpPr>
        <p:spPr>
          <a:xfrm>
            <a:off x="5847112" y="5021047"/>
            <a:ext cx="433983" cy="423119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오른쪽 화살표 45"/>
          <p:cNvSpPr/>
          <p:nvPr/>
        </p:nvSpPr>
        <p:spPr>
          <a:xfrm>
            <a:off x="8915661" y="5007543"/>
            <a:ext cx="433983" cy="423119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5475307" y="1243033"/>
            <a:ext cx="6394677" cy="655215"/>
          </a:xfrm>
          <a:prstGeom prst="roundRect">
            <a:avLst>
              <a:gd name="adj" fmla="val 7774"/>
            </a:avLst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dirty="0" smtClean="0"/>
              <a:t>                                                   </a:t>
            </a:r>
            <a:endParaRPr lang="ko-KR" altLang="en-US" dirty="0"/>
          </a:p>
        </p:txBody>
      </p:sp>
      <p:sp>
        <p:nvSpPr>
          <p:cNvPr id="56" name="모서리가 둥근 직사각형 55"/>
          <p:cNvSpPr/>
          <p:nvPr/>
        </p:nvSpPr>
        <p:spPr>
          <a:xfrm>
            <a:off x="5286893" y="1175406"/>
            <a:ext cx="1148632" cy="8007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>
                <a:solidFill>
                  <a:schemeClr val="tx1"/>
                </a:solidFill>
              </a:rPr>
              <a:t>강점</a:t>
            </a:r>
            <a:endParaRPr lang="en-US" altLang="ko-KR" sz="1500" dirty="0" smtClean="0">
              <a:solidFill>
                <a:schemeClr val="tx1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4842076" y="2353596"/>
            <a:ext cx="4448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500" dirty="0"/>
              <a:t>관</a:t>
            </a:r>
            <a:endParaRPr lang="en-US" altLang="ko-KR" sz="1500" dirty="0"/>
          </a:p>
          <a:p>
            <a:r>
              <a:rPr lang="ko-KR" altLang="en-US" sz="1500" dirty="0" err="1" smtClean="0"/>
              <a:t>련</a:t>
            </a:r>
            <a:endParaRPr lang="en-US" altLang="ko-KR" sz="1500" dirty="0"/>
          </a:p>
        </p:txBody>
      </p:sp>
      <p:sp>
        <p:nvSpPr>
          <p:cNvPr id="69" name="모서리가 둥근 직사각형 68"/>
          <p:cNvSpPr/>
          <p:nvPr/>
        </p:nvSpPr>
        <p:spPr>
          <a:xfrm>
            <a:off x="289955" y="2012393"/>
            <a:ext cx="4152942" cy="968248"/>
          </a:xfrm>
          <a:prstGeom prst="roundRect">
            <a:avLst>
              <a:gd name="adj" fmla="val 7774"/>
            </a:avLst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dirty="0" smtClean="0"/>
              <a:t>                                                   </a:t>
            </a:r>
            <a:endParaRPr lang="ko-KR" altLang="en-US" dirty="0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70781" y="1917496"/>
            <a:ext cx="1401988" cy="1159157"/>
          </a:xfrm>
          <a:prstGeom prst="roundRect">
            <a:avLst>
              <a:gd name="adj" fmla="val 5683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>
                <a:solidFill>
                  <a:schemeClr val="tx1"/>
                </a:solidFill>
              </a:rPr>
              <a:t>희망 직무를 </a:t>
            </a:r>
            <a:endParaRPr lang="en-US" altLang="ko-KR" sz="15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500" dirty="0" smtClean="0">
                <a:solidFill>
                  <a:schemeClr val="tx1"/>
                </a:solidFill>
              </a:rPr>
              <a:t>잘해서</a:t>
            </a:r>
            <a:endParaRPr lang="en-US" altLang="ko-KR" sz="15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500" dirty="0" smtClean="0">
                <a:solidFill>
                  <a:schemeClr val="tx1"/>
                </a:solidFill>
              </a:rPr>
              <a:t>듣고 싶은 평</a:t>
            </a:r>
            <a:endParaRPr lang="en-US" altLang="ko-KR" sz="1500" dirty="0" smtClean="0">
              <a:solidFill>
                <a:schemeClr val="tx1"/>
              </a:solidFill>
            </a:endParaRPr>
          </a:p>
        </p:txBody>
      </p:sp>
      <p:sp>
        <p:nvSpPr>
          <p:cNvPr id="71" name="모서리가 둥근 직사각형 70"/>
          <p:cNvSpPr/>
          <p:nvPr/>
        </p:nvSpPr>
        <p:spPr>
          <a:xfrm>
            <a:off x="5475307" y="2170843"/>
            <a:ext cx="6394677" cy="655215"/>
          </a:xfrm>
          <a:prstGeom prst="roundRect">
            <a:avLst>
              <a:gd name="adj" fmla="val 7774"/>
            </a:avLst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dirty="0" smtClean="0"/>
              <a:t>                                                   </a:t>
            </a:r>
            <a:endParaRPr lang="ko-KR" altLang="en-US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5286892" y="2103216"/>
            <a:ext cx="1148633" cy="80071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>
                <a:solidFill>
                  <a:schemeClr val="tx1"/>
                </a:solidFill>
              </a:rPr>
              <a:t>부족한 </a:t>
            </a:r>
            <a:r>
              <a:rPr lang="ko-KR" altLang="en-US" sz="1500" dirty="0">
                <a:solidFill>
                  <a:schemeClr val="tx1"/>
                </a:solidFill>
              </a:rPr>
              <a:t>점</a:t>
            </a:r>
            <a:endParaRPr lang="en-US" altLang="ko-KR" sz="1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8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85</Words>
  <Application>Microsoft Office PowerPoint</Application>
  <PresentationFormat>와이드스크린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7</cp:revision>
  <dcterms:created xsi:type="dcterms:W3CDTF">2022-10-14T01:04:08Z</dcterms:created>
  <dcterms:modified xsi:type="dcterms:W3CDTF">2022-10-14T02:57:21Z</dcterms:modified>
</cp:coreProperties>
</file>