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51E3D-094A-4606-8D8D-56A82BEBAE2D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5F5B-8C53-479D-A80E-88CEDD81FF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927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51E3D-094A-4606-8D8D-56A82BEBAE2D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5F5B-8C53-479D-A80E-88CEDD81FF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5521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51E3D-094A-4606-8D8D-56A82BEBAE2D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5F5B-8C53-479D-A80E-88CEDD81FF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3464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51E3D-094A-4606-8D8D-56A82BEBAE2D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5F5B-8C53-479D-A80E-88CEDD81FF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1727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51E3D-094A-4606-8D8D-56A82BEBAE2D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5F5B-8C53-479D-A80E-88CEDD81FF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9703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51E3D-094A-4606-8D8D-56A82BEBAE2D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5F5B-8C53-479D-A80E-88CEDD81FF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2177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51E3D-094A-4606-8D8D-56A82BEBAE2D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5F5B-8C53-479D-A80E-88CEDD81FF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4174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51E3D-094A-4606-8D8D-56A82BEBAE2D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5F5B-8C53-479D-A80E-88CEDD81FF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2245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51E3D-094A-4606-8D8D-56A82BEBAE2D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5F5B-8C53-479D-A80E-88CEDD81FF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6195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51E3D-094A-4606-8D8D-56A82BEBAE2D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5F5B-8C53-479D-A80E-88CEDD81FF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4180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51E3D-094A-4606-8D8D-56A82BEBAE2D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C5F5B-8C53-479D-A80E-88CEDD81FF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355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51E3D-094A-4606-8D8D-56A82BEBAE2D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C5F5B-8C53-479D-A80E-88CEDD81FFC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7827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381" y="1038524"/>
            <a:ext cx="9895238" cy="47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442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마광호</dc:creator>
  <cp:lastModifiedBy>마광호</cp:lastModifiedBy>
  <cp:revision>1</cp:revision>
  <dcterms:created xsi:type="dcterms:W3CDTF">2022-12-07T07:50:43Z</dcterms:created>
  <dcterms:modified xsi:type="dcterms:W3CDTF">2022-12-07T07:50:50Z</dcterms:modified>
</cp:coreProperties>
</file>