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96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268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46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57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059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557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23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5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41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26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2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3F64-8893-4DDF-808B-A48BCB5B4957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EED0B-4257-448A-AB58-3C32CF4DB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31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711200"/>
            <a:ext cx="9410700" cy="46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34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KGU</dc:creator>
  <cp:lastModifiedBy>KGU</cp:lastModifiedBy>
  <cp:revision>1</cp:revision>
  <dcterms:created xsi:type="dcterms:W3CDTF">2022-12-09T05:10:04Z</dcterms:created>
  <dcterms:modified xsi:type="dcterms:W3CDTF">2022-12-09T05:10:19Z</dcterms:modified>
</cp:coreProperties>
</file>