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4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12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2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68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17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20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86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10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7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41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F32C-C54C-44F9-9399-3D222A9AD2BE}" type="datetimeFigureOut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D41A-4D0B-432B-B296-4A02342176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5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81100"/>
            <a:ext cx="89027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0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</cp:revision>
  <dcterms:created xsi:type="dcterms:W3CDTF">2022-12-12T07:51:25Z</dcterms:created>
  <dcterms:modified xsi:type="dcterms:W3CDTF">2022-12-12T07:51:40Z</dcterms:modified>
</cp:coreProperties>
</file>