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4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01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712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29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468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917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620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86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610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70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41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6F32C-C54C-44F9-9399-3D222A9AD2BE}" type="datetimeFigureOut">
              <a:rPr lang="ko-KR" altLang="en-US" smtClean="0"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4D41A-4D0B-432B-B296-4A02342176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852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81100"/>
            <a:ext cx="8902700" cy="435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0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KGU</dc:creator>
  <cp:lastModifiedBy>KGU</cp:lastModifiedBy>
  <cp:revision>1</cp:revision>
  <dcterms:created xsi:type="dcterms:W3CDTF">2022-12-12T07:51:25Z</dcterms:created>
  <dcterms:modified xsi:type="dcterms:W3CDTF">2022-12-12T07:51:40Z</dcterms:modified>
</cp:coreProperties>
</file>