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301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68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806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051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753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864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969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60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367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754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36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1A00C-CF90-4B17-B70F-B7121FB1D9B3}" type="datetimeFigureOut">
              <a:rPr lang="ko-KR" altLang="en-US" smtClean="0"/>
              <a:t>2022-12-14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07603-A383-408E-BAE8-796DEFAA4B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258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900" y="1320800"/>
            <a:ext cx="9652000" cy="413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3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KGU</dc:creator>
  <cp:lastModifiedBy>KGU</cp:lastModifiedBy>
  <cp:revision>1</cp:revision>
  <dcterms:created xsi:type="dcterms:W3CDTF">2022-12-14T07:23:24Z</dcterms:created>
  <dcterms:modified xsi:type="dcterms:W3CDTF">2022-12-14T07:23:38Z</dcterms:modified>
</cp:coreProperties>
</file>