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693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556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93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246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33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15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64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457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6114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297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29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4DDC-9DFF-49A9-BFE7-210A26F16C25}" type="datetimeFigureOut">
              <a:rPr lang="ko-KR" altLang="en-US" smtClean="0"/>
              <a:t>2022-12-16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E10FF-B348-451D-94E2-A9FDBD266D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7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157" y="952500"/>
            <a:ext cx="10876244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544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KGU</dc:creator>
  <cp:lastModifiedBy>KGU</cp:lastModifiedBy>
  <cp:revision>1</cp:revision>
  <dcterms:created xsi:type="dcterms:W3CDTF">2022-12-16T07:33:41Z</dcterms:created>
  <dcterms:modified xsi:type="dcterms:W3CDTF">2022-12-16T07:34:10Z</dcterms:modified>
</cp:coreProperties>
</file>