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3" r:id="rId8"/>
    <p:sldId id="266" r:id="rId9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644"/>
    <a:srgbClr val="2136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182" y="11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535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83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489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26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37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563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581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074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5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171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01CDE-E550-4C70-9227-6ECDB6ACDA3A}" type="datetimeFigureOut">
              <a:rPr lang="ko-KR" altLang="en-US" smtClean="0"/>
              <a:t>2023-03-31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FA2D-0472-4742-9347-4D2AF132E5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5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46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42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16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18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5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7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03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315"/>
            <a:ext cx="6858000" cy="96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4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1276</TotalTime>
  <Words>0</Words>
  <Application>Microsoft Office PowerPoint</Application>
  <PresentationFormat>A4 용지(210x297mm)</PresentationFormat>
  <Paragraphs>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승가원 자비복지타운</dc:creator>
  <cp:lastModifiedBy>USER</cp:lastModifiedBy>
  <cp:revision>117</cp:revision>
  <cp:lastPrinted>2020-09-03T01:07:42Z</cp:lastPrinted>
  <dcterms:created xsi:type="dcterms:W3CDTF">2019-07-05T01:58:31Z</dcterms:created>
  <dcterms:modified xsi:type="dcterms:W3CDTF">2023-03-31T06:46:13Z</dcterms:modified>
</cp:coreProperties>
</file>