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1530" y="6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26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59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592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221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610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948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4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183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26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56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24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03342-F8C5-4407-95B7-CC9D4B444F0A}" type="datetimeFigureOut">
              <a:rPr lang="ko-KR" altLang="en-US" smtClean="0"/>
              <a:t>2012-09-21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19638-3F9E-4974-BEA9-34CD7E4BF075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522598" y="1525403"/>
            <a:ext cx="990319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30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63866" y="-852663"/>
            <a:ext cx="6865151" cy="10571105"/>
            <a:chOff x="63866" y="-852663"/>
            <a:chExt cx="6865151" cy="10571105"/>
          </a:xfrm>
        </p:grpSpPr>
        <p:pic>
          <p:nvPicPr>
            <p:cNvPr id="1027" name="Picture 3" descr="C:\Documents and Settings\donu\My Documents\My Pictures\쑥쑥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15756">
              <a:off x="4235030" y="-852663"/>
              <a:ext cx="2693987" cy="5399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598460" y="704528"/>
              <a:ext cx="3414716" cy="2086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ko-KR" altLang="en-US" sz="5400" b="1" dirty="0" smtClean="0">
                  <a:solidFill>
                    <a:schemeClr val="tx2">
                      <a:lumMod val="7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도서관</a:t>
              </a:r>
              <a:endParaRPr lang="en-US" altLang="ko-KR" sz="5400" b="1" dirty="0" smtClean="0">
                <a:solidFill>
                  <a:schemeClr val="tx2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  <a:p>
              <a:pPr algn="r">
                <a:lnSpc>
                  <a:spcPct val="80000"/>
                </a:lnSpc>
              </a:pPr>
              <a:r>
                <a:rPr lang="en-US" altLang="ko-KR" sz="5400" b="1" dirty="0" smtClean="0">
                  <a:solidFill>
                    <a:schemeClr val="tx2">
                      <a:lumMod val="7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e-learning</a:t>
              </a:r>
            </a:p>
            <a:p>
              <a:pPr algn="r">
                <a:lnSpc>
                  <a:spcPct val="80000"/>
                </a:lnSpc>
              </a:pPr>
              <a:r>
                <a:rPr lang="ko-KR" altLang="en-US" sz="5400" b="1" dirty="0" err="1" smtClean="0">
                  <a:solidFill>
                    <a:schemeClr val="tx2">
                      <a:lumMod val="75000"/>
                    </a:schemeClr>
                  </a:solidFill>
                  <a:latin typeface="나눔고딕 ExtraBold" pitchFamily="50" charset="-127"/>
                  <a:ea typeface="나눔고딕 ExtraBold" pitchFamily="50" charset="-127"/>
                </a:rPr>
                <a:t>컨텐츠로</a:t>
              </a:r>
              <a:endParaRPr lang="ko-KR" altLang="en-US" sz="5400" b="1" dirty="0">
                <a:solidFill>
                  <a:schemeClr val="tx2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20990521">
              <a:off x="63866" y="862321"/>
              <a:ext cx="12009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4800" b="1" dirty="0" smtClean="0">
                  <a:ln w="12700">
                    <a:solidFill>
                      <a:schemeClr val="tx2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나눔손글씨 붓" pitchFamily="66" charset="-127"/>
                  <a:ea typeface="나눔손글씨 붓" pitchFamily="66" charset="-127"/>
                </a:rPr>
                <a:t>성적</a:t>
              </a:r>
              <a:r>
                <a:rPr lang="en-US" altLang="ko-KR" sz="4800" b="1" dirty="0" smtClean="0">
                  <a:ln w="12700">
                    <a:solidFill>
                      <a:schemeClr val="tx2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나눔손글씨 붓" pitchFamily="66" charset="-127"/>
                  <a:ea typeface="나눔손글씨 붓" pitchFamily="66" charset="-127"/>
                </a:rPr>
                <a:t>?</a:t>
              </a:r>
              <a:endParaRPr lang="ko-KR" altLang="en-US" sz="4800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나눔손글씨 붓" pitchFamily="66" charset="-127"/>
                <a:ea typeface="나눔손글씨 붓" pitchFamily="66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20990521">
              <a:off x="759172" y="183417"/>
              <a:ext cx="11961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4800" b="1" dirty="0" smtClean="0">
                  <a:ln w="12700">
                    <a:solidFill>
                      <a:schemeClr val="tx2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나눔손글씨 붓" pitchFamily="66" charset="-127"/>
                  <a:ea typeface="나눔손글씨 붓" pitchFamily="66" charset="-127"/>
                </a:rPr>
                <a:t>취업</a:t>
              </a:r>
              <a:r>
                <a:rPr lang="en-US" altLang="ko-KR" sz="4800" b="1" dirty="0" smtClean="0">
                  <a:ln w="12700">
                    <a:solidFill>
                      <a:schemeClr val="tx2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나눔손글씨 붓" pitchFamily="66" charset="-127"/>
                  <a:ea typeface="나눔손글씨 붓" pitchFamily="66" charset="-127"/>
                </a:rPr>
                <a:t>?</a:t>
              </a:r>
              <a:endParaRPr lang="ko-KR" altLang="en-US" sz="4800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나눔손글씨 붓" pitchFamily="66" charset="-127"/>
                <a:ea typeface="나눔손글씨 붓" pitchFamily="66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20990521">
              <a:off x="1056533" y="815677"/>
              <a:ext cx="14302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4800" b="1" dirty="0" smtClean="0">
                  <a:ln w="12700">
                    <a:solidFill>
                      <a:schemeClr val="tx2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나눔손글씨 붓" pitchFamily="66" charset="-127"/>
                  <a:ea typeface="나눔손글씨 붓" pitchFamily="66" charset="-127"/>
                </a:rPr>
                <a:t>어학</a:t>
              </a:r>
              <a:r>
                <a:rPr lang="en-US" altLang="ko-KR" sz="4800" b="1" dirty="0" smtClean="0">
                  <a:ln w="12700">
                    <a:solidFill>
                      <a:schemeClr val="tx2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나눔손글씨 붓" pitchFamily="66" charset="-127"/>
                  <a:ea typeface="나눔손글씨 붓" pitchFamily="66" charset="-127"/>
                </a:rPr>
                <a:t>? </a:t>
              </a:r>
              <a:endParaRPr lang="ko-KR" altLang="en-US" sz="4800" b="1" dirty="0">
                <a:ln w="12700">
                  <a:solidFill>
                    <a:schemeClr val="tx2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나눔손글씨 붓" pitchFamily="66" charset="-127"/>
                <a:ea typeface="나눔손글씨 붓" pitchFamily="66" charset="-127"/>
              </a:endParaRPr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78223" y="9273480"/>
              <a:ext cx="6707207" cy="444962"/>
            </a:xfrm>
            <a:prstGeom prst="round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latin typeface="나눔고딕" pitchFamily="50" charset="-127"/>
                  <a:ea typeface="나눔고딕" pitchFamily="50" charset="-127"/>
                </a:rPr>
                <a:t>이용방법 </a:t>
              </a:r>
              <a:r>
                <a:rPr lang="en-US" altLang="ko-KR" b="1" dirty="0" smtClean="0">
                  <a:latin typeface="나눔고딕" pitchFamily="50" charset="-127"/>
                  <a:ea typeface="나눔고딕" pitchFamily="50" charset="-127"/>
                </a:rPr>
                <a:t>: </a:t>
              </a:r>
              <a:r>
                <a:rPr lang="ko-KR" altLang="en-US" b="1" dirty="0" smtClean="0">
                  <a:latin typeface="나눔고딕" pitchFamily="50" charset="-127"/>
                  <a:ea typeface="나눔고딕" pitchFamily="50" charset="-127"/>
                </a:rPr>
                <a:t>도서관 홈페이지 로그인 후</a:t>
              </a:r>
              <a:r>
                <a:rPr lang="en-US" altLang="ko-KR" b="1" dirty="0" smtClean="0">
                  <a:latin typeface="나눔고딕" pitchFamily="50" charset="-127"/>
                  <a:ea typeface="나눔고딕" pitchFamily="50" charset="-127"/>
                </a:rPr>
                <a:t>, </a:t>
              </a:r>
              <a:r>
                <a:rPr lang="ko-KR" altLang="en-US" b="1" dirty="0" smtClean="0">
                  <a:latin typeface="나눔고딕" pitchFamily="50" charset="-127"/>
                  <a:ea typeface="나눔고딕" pitchFamily="50" charset="-127"/>
                </a:rPr>
                <a:t>전자자료 </a:t>
              </a:r>
              <a:r>
                <a:rPr lang="en-US" altLang="ko-KR" b="1" dirty="0" smtClean="0">
                  <a:latin typeface="나눔고딕" pitchFamily="50" charset="-127"/>
                  <a:ea typeface="나눔고딕" pitchFamily="50" charset="-127"/>
                </a:rPr>
                <a:t>&gt; e-learning </a:t>
              </a:r>
              <a:r>
                <a:rPr lang="ko-KR" altLang="en-US" b="1" dirty="0" smtClean="0">
                  <a:latin typeface="나눔고딕" pitchFamily="50" charset="-127"/>
                  <a:ea typeface="나눔고딕" pitchFamily="50" charset="-127"/>
                </a:rPr>
                <a:t>클릭</a:t>
              </a:r>
              <a:r>
                <a:rPr lang="en-US" altLang="ko-KR" b="1" dirty="0" smtClean="0">
                  <a:latin typeface="나눔고딕" pitchFamily="50" charset="-127"/>
                  <a:ea typeface="나눔고딕" pitchFamily="50" charset="-127"/>
                </a:rPr>
                <a:t>!</a:t>
              </a:r>
              <a:endParaRPr lang="ko-KR" altLang="en-US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86181" y="2024014"/>
              <a:ext cx="6771819" cy="3117385"/>
              <a:chOff x="-1423367" y="3448122"/>
              <a:chExt cx="10404338" cy="5019337"/>
            </a:xfrm>
          </p:grpSpPr>
          <p:pic>
            <p:nvPicPr>
              <p:cNvPr id="3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1845" y="4414454"/>
                <a:ext cx="2659126" cy="16759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scene3d>
                <a:camera prst="orthographicFront">
                  <a:rot lat="20459981" lon="2466439" rev="37890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423367" y="3448122"/>
                <a:ext cx="2721383" cy="15647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scene3d>
                <a:camera prst="orthographicFront">
                  <a:rot lat="20999999" lon="17999983" rev="0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3" name="Picture 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02713" y="4763844"/>
                <a:ext cx="2917760" cy="180554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scene3d>
                <a:camera prst="orthographicFront">
                  <a:rot lat="21036517" lon="19182981" rev="207070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14701" y="5555285"/>
                <a:ext cx="3561786" cy="222390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scene3d>
                <a:camera prst="orthographicFront">
                  <a:rot lat="21002302" lon="19804592" rev="21547168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5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1501" y="5503405"/>
                <a:ext cx="3642358" cy="230956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scene3d>
                <a:camera prst="orthographicFront">
                  <a:rot lat="21001122" lon="2401165" rev="25898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5449" y="5108926"/>
                <a:ext cx="5296659" cy="33585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scene3d>
                <a:camera prst="orthographicFront">
                  <a:rot lat="2281" lon="1502257" rev="21599787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7" name="타원 36"/>
            <p:cNvSpPr/>
            <p:nvPr/>
          </p:nvSpPr>
          <p:spPr>
            <a:xfrm>
              <a:off x="392599" y="5068550"/>
              <a:ext cx="1586307" cy="1512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200" smtClean="0">
                  <a:latin typeface="나눔고딕 ExtraBold" pitchFamily="50" charset="-127"/>
                  <a:ea typeface="나눔고딕 ExtraBold" pitchFamily="50" charset="-127"/>
                </a:rPr>
                <a:t>무료</a:t>
              </a:r>
              <a:endParaRPr lang="ko-KR" altLang="en-US" sz="320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8" name="타원 37"/>
            <p:cNvSpPr/>
            <p:nvPr/>
          </p:nvSpPr>
          <p:spPr>
            <a:xfrm>
              <a:off x="4939037" y="6393160"/>
              <a:ext cx="1586307" cy="1512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200" dirty="0" smtClean="0">
                  <a:latin typeface="나눔고딕 ExtraBold" pitchFamily="50" charset="-127"/>
                  <a:ea typeface="나눔고딕 ExtraBold" pitchFamily="50" charset="-127"/>
                </a:rPr>
                <a:t>다양</a:t>
              </a:r>
              <a:endParaRPr lang="ko-KR" altLang="en-US" sz="3200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9" name="타원 38"/>
            <p:cNvSpPr/>
            <p:nvPr/>
          </p:nvSpPr>
          <p:spPr>
            <a:xfrm>
              <a:off x="332656" y="7654056"/>
              <a:ext cx="1586307" cy="15121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3200" dirty="0" smtClean="0">
                  <a:latin typeface="나눔고딕 ExtraBold" pitchFamily="50" charset="-127"/>
                  <a:ea typeface="나눔고딕 ExtraBold" pitchFamily="50" charset="-127"/>
                </a:rPr>
                <a:t>편리</a:t>
              </a:r>
              <a:endParaRPr lang="ko-KR" altLang="en-US" sz="3200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01282" y="5474139"/>
              <a:ext cx="429201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-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어학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공무원시험준비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  <a:r>
                <a:rPr lang="ko-KR" altLang="en-US" dirty="0" err="1" smtClean="0">
                  <a:latin typeface="나눔명조 ExtraBold" pitchFamily="18" charset="-127"/>
                  <a:ea typeface="나눔명조 ExtraBold" pitchFamily="18" charset="-127"/>
                </a:rPr>
                <a:t>모의토익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IT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등 </a:t>
              </a:r>
              <a:endParaRPr lang="en-US" altLang="ko-KR" dirty="0" smtClean="0">
                <a:latin typeface="나눔명조 ExtraBold" pitchFamily="18" charset="-127"/>
                <a:ea typeface="나눔명조 ExtraBold" pitchFamily="18" charset="-127"/>
              </a:endParaRPr>
            </a:p>
            <a:p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다양</a:t>
              </a:r>
              <a:r>
                <a:rPr lang="ko-KR" altLang="en-US" dirty="0">
                  <a:latin typeface="나눔명조 ExtraBold" pitchFamily="18" charset="-127"/>
                  <a:ea typeface="나눔명조 ExtraBold" pitchFamily="18" charset="-127"/>
                </a:rPr>
                <a:t>한 </a:t>
              </a:r>
              <a:r>
                <a:rPr lang="ko-KR" altLang="en-US" dirty="0" err="1" smtClean="0">
                  <a:latin typeface="나눔명조 ExtraBold" pitchFamily="18" charset="-127"/>
                  <a:ea typeface="나눔명조 ExtraBold" pitchFamily="18" charset="-127"/>
                </a:rPr>
                <a:t>컨텐츠가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  </a:t>
              </a:r>
              <a:r>
                <a:rPr lang="ko-KR" altLang="en-US" sz="2800" dirty="0" smtClean="0">
                  <a:solidFill>
                    <a:srgbClr val="C00000"/>
                  </a:solidFill>
                  <a:latin typeface="나눔명조 ExtraBold" pitchFamily="18" charset="-127"/>
                  <a:ea typeface="나눔명조 ExtraBold" pitchFamily="18" charset="-127"/>
                </a:rPr>
                <a:t>모두 공짜</a:t>
              </a:r>
              <a:r>
                <a:rPr lang="en-US" altLang="ko-KR" sz="2800" dirty="0" smtClean="0">
                  <a:solidFill>
                    <a:srgbClr val="C00000"/>
                  </a:solidFill>
                  <a:latin typeface="나눔명조 ExtraBold" pitchFamily="18" charset="-127"/>
                  <a:ea typeface="나눔명조 ExtraBold" pitchFamily="18" charset="-127"/>
                </a:rPr>
                <a:t>!!</a:t>
              </a:r>
              <a:endParaRPr lang="ko-KR" altLang="en-US" sz="2800" dirty="0">
                <a:solidFill>
                  <a:srgbClr val="C00000"/>
                </a:solidFill>
                <a:latin typeface="나눔명조 ExtraBold" pitchFamily="18" charset="-127"/>
                <a:ea typeface="나눔명조 ExtraBold" pitchFamily="18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2513" y="6663698"/>
              <a:ext cx="46308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-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영어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일어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중국어 회화 및 시험대비 강좌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</a:p>
            <a:p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7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급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/9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급 공무원 시험준비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  <a:r>
                <a:rPr lang="ko-KR" altLang="en-US" dirty="0" err="1" smtClean="0">
                  <a:latin typeface="나눔명조 ExtraBold" pitchFamily="18" charset="-127"/>
                  <a:ea typeface="나눔명조 ExtraBold" pitchFamily="18" charset="-127"/>
                </a:rPr>
                <a:t>모의토익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/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토플</a:t>
              </a:r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, </a:t>
              </a:r>
            </a:p>
            <a:p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IT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자격증 및 기타 다양한 동영상 강좌 제공</a:t>
              </a:r>
              <a:endParaRPr lang="ko-KR" altLang="en-US" dirty="0">
                <a:latin typeface="나눔명조 ExtraBold" pitchFamily="18" charset="-127"/>
                <a:ea typeface="나눔명조 ExtraBold" pitchFamily="18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86295" y="7942088"/>
              <a:ext cx="47765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-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도서관 홈페이지에서 로그인만 하면 </a:t>
              </a:r>
              <a:endParaRPr lang="en-US" altLang="ko-KR" dirty="0" smtClean="0">
                <a:latin typeface="나눔명조 ExtraBold" pitchFamily="18" charset="-127"/>
                <a:ea typeface="나눔명조 ExtraBold" pitchFamily="18" charset="-127"/>
              </a:endParaRPr>
            </a:p>
            <a:p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   경기대학교 이용자로 자동 인증</a:t>
              </a:r>
              <a:endParaRPr lang="en-US" altLang="ko-KR" dirty="0" smtClean="0">
                <a:latin typeface="나눔명조 ExtraBold" pitchFamily="18" charset="-127"/>
                <a:ea typeface="나눔명조 ExtraBold" pitchFamily="18" charset="-127"/>
              </a:endParaRPr>
            </a:p>
            <a:p>
              <a:r>
                <a:rPr lang="en-US" altLang="ko-KR" dirty="0" smtClean="0">
                  <a:latin typeface="나눔명조 ExtraBold" pitchFamily="18" charset="-127"/>
                  <a:ea typeface="나눔명조 ExtraBold" pitchFamily="18" charset="-127"/>
                </a:rPr>
                <a:t>-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일부 동영상강좌는 </a:t>
              </a:r>
              <a:r>
                <a:rPr lang="ko-KR" altLang="en-US" dirty="0" err="1" smtClean="0">
                  <a:latin typeface="나눔명조 ExtraBold" pitchFamily="18" charset="-127"/>
                  <a:ea typeface="나눔명조 ExtraBold" pitchFamily="18" charset="-127"/>
                </a:rPr>
                <a:t>모바일서비</a:t>
              </a:r>
              <a:r>
                <a:rPr lang="ko-KR" altLang="en-US" dirty="0" err="1">
                  <a:latin typeface="나눔명조 ExtraBold" pitchFamily="18" charset="-127"/>
                  <a:ea typeface="나눔명조 ExtraBold" pitchFamily="18" charset="-127"/>
                </a:rPr>
                <a:t>스</a:t>
              </a:r>
              <a:r>
                <a:rPr lang="ko-KR" altLang="en-US" dirty="0">
                  <a:latin typeface="나눔명조 ExtraBold" pitchFamily="18" charset="-127"/>
                  <a:ea typeface="나눔명조 ExtraBold" pitchFamily="18" charset="-127"/>
                </a:rPr>
                <a:t> </a:t>
              </a:r>
              <a:r>
                <a:rPr lang="ko-KR" altLang="en-US" dirty="0" smtClean="0">
                  <a:latin typeface="나눔명조 ExtraBold" pitchFamily="18" charset="-127"/>
                  <a:ea typeface="나눔명조 ExtraBold" pitchFamily="18" charset="-127"/>
                </a:rPr>
                <a:t>제공</a:t>
              </a:r>
              <a:endParaRPr lang="ko-KR" altLang="en-US" dirty="0">
                <a:latin typeface="나눔명조 ExtraBold" pitchFamily="18" charset="-127"/>
                <a:ea typeface="나눔명조 ExtraBold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54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84</Words>
  <Application>Microsoft Office PowerPoint</Application>
  <PresentationFormat>A4 용지(210x297mm)</PresentationFormat>
  <Paragraphs>18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kgulib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장윤창</dc:creator>
  <cp:lastModifiedBy>임재경</cp:lastModifiedBy>
  <cp:revision>6</cp:revision>
  <cp:lastPrinted>2012-09-21T02:10:38Z</cp:lastPrinted>
  <dcterms:created xsi:type="dcterms:W3CDTF">2012-09-20T07:20:08Z</dcterms:created>
  <dcterms:modified xsi:type="dcterms:W3CDTF">2012-09-21T02:12:32Z</dcterms:modified>
</cp:coreProperties>
</file>