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6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1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074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410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433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49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824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273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25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321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321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27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592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85F51-ADEB-4611-BC40-8FF4DEA318C2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7A3BA-AA82-4DE0-A975-52EC671668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143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207" y="6438676"/>
            <a:ext cx="1059589" cy="292396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1785850" y="415107"/>
            <a:ext cx="9563468" cy="753127"/>
            <a:chOff x="642849" y="415107"/>
            <a:chExt cx="9563468" cy="753127"/>
          </a:xfrm>
        </p:grpSpPr>
        <p:sp>
          <p:nvSpPr>
            <p:cNvPr id="3" name="TextBox 2"/>
            <p:cNvSpPr txBox="1"/>
            <p:nvPr/>
          </p:nvSpPr>
          <p:spPr>
            <a:xfrm>
              <a:off x="642849" y="533480"/>
              <a:ext cx="95634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2023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년 하계 </a:t>
              </a:r>
              <a:r>
                <a:rPr lang="ko-KR" altLang="en-US" sz="2400" dirty="0" err="1">
                  <a:latin typeface="10X10 Bold" panose="020D0604000000000000" pitchFamily="50" charset="-127"/>
                  <a:ea typeface="10X10 Bold" panose="020D0604000000000000" pitchFamily="50" charset="-127"/>
                </a:rPr>
                <a:t>국가근로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 취업연계 </a:t>
              </a:r>
              <a:r>
                <a:rPr lang="ko-KR" altLang="en-US" sz="2400" dirty="0" err="1">
                  <a:latin typeface="10X10 Bold" panose="020D0604000000000000" pitchFamily="50" charset="-127"/>
                  <a:ea typeface="10X10 Bold" panose="020D0604000000000000" pitchFamily="50" charset="-127"/>
                </a:rPr>
                <a:t>중점대학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 </a:t>
              </a:r>
              <a:r>
                <a:rPr lang="ko-KR" altLang="en-US" sz="24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 </a:t>
              </a:r>
              <a:r>
                <a:rPr lang="ko-KR" altLang="en-US" sz="24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합격자 명단</a:t>
              </a:r>
              <a:endParaRPr lang="en-US" altLang="ko-KR" sz="2400" dirty="0">
                <a:latin typeface="10X10 Bold" panose="020D0604000000000000" pitchFamily="50" charset="-127"/>
                <a:ea typeface="10X10 Bold" panose="020D0604000000000000" pitchFamily="50" charset="-127"/>
              </a:endParaRPr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642849" y="415107"/>
              <a:ext cx="8638311" cy="89718"/>
              <a:chOff x="642849" y="415107"/>
              <a:chExt cx="8638311" cy="89718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642849" y="415108"/>
                <a:ext cx="8638311" cy="89717"/>
              </a:xfrm>
              <a:prstGeom prst="rect">
                <a:avLst/>
              </a:prstGeom>
              <a:solidFill>
                <a:srgbClr val="FD80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642849" y="415107"/>
                <a:ext cx="1687694" cy="89717"/>
              </a:xfrm>
              <a:prstGeom prst="rect">
                <a:avLst/>
              </a:prstGeom>
              <a:solidFill>
                <a:srgbClr val="FB34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642849" y="1078516"/>
              <a:ext cx="8638311" cy="89718"/>
              <a:chOff x="642849" y="1242121"/>
              <a:chExt cx="8638311" cy="89718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642849" y="1242122"/>
                <a:ext cx="8638311" cy="89717"/>
              </a:xfrm>
              <a:prstGeom prst="rect">
                <a:avLst/>
              </a:prstGeom>
              <a:solidFill>
                <a:srgbClr val="2094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7593466" y="1242121"/>
                <a:ext cx="1687694" cy="89717"/>
              </a:xfrm>
              <a:prstGeom prst="rect">
                <a:avLst/>
              </a:prstGeom>
              <a:solidFill>
                <a:srgbClr val="0E32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</p:grp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2924"/>
              </p:ext>
            </p:extLst>
          </p:nvPr>
        </p:nvGraphicFramePr>
        <p:xfrm>
          <a:off x="838200" y="1470204"/>
          <a:ext cx="10515600" cy="4643724"/>
        </p:xfrm>
        <a:graphic>
          <a:graphicData uri="http://schemas.openxmlformats.org/drawingml/2006/table">
            <a:tbl>
              <a:tblPr/>
              <a:tblGrid>
                <a:gridCol w="1273556">
                  <a:extLst>
                    <a:ext uri="{9D8B030D-6E8A-4147-A177-3AD203B41FA5}">
                      <a16:colId xmlns:a16="http://schemas.microsoft.com/office/drawing/2014/main" val="3966415456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1654441766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3289985423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1220122221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953425030"/>
                    </a:ext>
                  </a:extLst>
                </a:gridCol>
                <a:gridCol w="1273556">
                  <a:extLst>
                    <a:ext uri="{9D8B030D-6E8A-4147-A177-3AD203B41FA5}">
                      <a16:colId xmlns:a16="http://schemas.microsoft.com/office/drawing/2014/main" val="1172909537"/>
                    </a:ext>
                  </a:extLst>
                </a:gridCol>
                <a:gridCol w="2126488">
                  <a:extLst>
                    <a:ext uri="{9D8B030D-6E8A-4147-A177-3AD203B41FA5}">
                      <a16:colId xmlns:a16="http://schemas.microsoft.com/office/drawing/2014/main" val="2378631056"/>
                    </a:ext>
                  </a:extLst>
                </a:gridCol>
                <a:gridCol w="747776">
                  <a:extLst>
                    <a:ext uri="{9D8B030D-6E8A-4147-A177-3AD203B41FA5}">
                      <a16:colId xmlns:a16="http://schemas.microsoft.com/office/drawing/2014/main" val="3867864112"/>
                    </a:ext>
                  </a:extLst>
                </a:gridCol>
              </a:tblGrid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순번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34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단과대학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지원기업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합격여부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373990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회계세무전공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2019117**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티디에스테크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912452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건축학과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</a:t>
                      </a:r>
                      <a:r>
                        <a:rPr lang="en-US" altLang="ko-KR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2019122**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녹색건축연구소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035459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건축학과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양</a:t>
                      </a:r>
                      <a:r>
                        <a:rPr lang="en-US" altLang="ko-KR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2019122**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녹색건축연구소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850231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</a:t>
                      </a:r>
                      <a:r>
                        <a:rPr lang="en-US" altLang="ko-KR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2020158**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뮤지엄그라운드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300365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</a:t>
                      </a:r>
                      <a:r>
                        <a:rPr lang="en-US" altLang="ko-KR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2020132**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  경기도 미술관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223229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윤</a:t>
                      </a:r>
                      <a:r>
                        <a:rPr lang="en-US" altLang="ko-KR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2020133**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  경기도 미술관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924754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  <a:r>
                        <a:rPr lang="en-US" altLang="ko-KR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2020158**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  경기도 미술관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571251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2019104**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  경기도 미술관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12876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영어영문학과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</a:t>
                      </a:r>
                      <a:r>
                        <a:rPr lang="en-US" altLang="ko-KR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2018124**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  경기도 미술관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387144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국어국문학과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2019100**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  경기도 미술관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857861"/>
                  </a:ext>
                </a:extLst>
              </a:tr>
              <a:tr h="386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중어중문학과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2018117**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㈜먼트마인드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145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95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168</Words>
  <Application>Microsoft Office PowerPoint</Application>
  <PresentationFormat>와이드스크린</PresentationFormat>
  <Paragraphs>97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10X10 Bold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KGU</dc:creator>
  <cp:lastModifiedBy>KGU</cp:lastModifiedBy>
  <cp:revision>4</cp:revision>
  <dcterms:created xsi:type="dcterms:W3CDTF">2023-06-16T05:30:29Z</dcterms:created>
  <dcterms:modified xsi:type="dcterms:W3CDTF">2023-06-16T07:06:18Z</dcterms:modified>
</cp:coreProperties>
</file>