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  <p:sldMasterId id="2147483670" r:id="rId3"/>
    <p:sldMasterId id="2147483656" r:id="rId4"/>
    <p:sldMasterId id="2147483682" r:id="rId5"/>
  </p:sldMasterIdLst>
  <p:notesMasterIdLst>
    <p:notesMasterId r:id="rId12"/>
  </p:notesMasterIdLst>
  <p:handoutMasterIdLst>
    <p:handoutMasterId r:id="rId13"/>
  </p:handoutMasterIdLst>
  <p:sldIdLst>
    <p:sldId id="650" r:id="rId6"/>
    <p:sldId id="651" r:id="rId7"/>
    <p:sldId id="655" r:id="rId8"/>
    <p:sldId id="656" r:id="rId9"/>
    <p:sldId id="658" r:id="rId10"/>
    <p:sldId id="657" r:id="rId11"/>
  </p:sldIdLst>
  <p:sldSz cx="9144000" cy="6858000" type="screen4x3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006600"/>
    <a:srgbClr val="17675D"/>
    <a:srgbClr val="B80A8A"/>
    <a:srgbClr val="4BBAE7"/>
    <a:srgbClr val="BB4643"/>
    <a:srgbClr val="C45B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6867" y="0"/>
            <a:ext cx="2890665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6D0FB5F-6D3B-47E7-B4B7-326F9ECF7F2A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29671"/>
            <a:ext cx="2890665" cy="49696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6867" y="9429671"/>
            <a:ext cx="2890665" cy="49696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0445664-C75A-4869-BB15-60DFBFCC265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0037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74200415-41BB-4EFB-950B-8A7A86B62FE3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1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0C02983-8B8E-4470-A8FE-E3A1020F970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133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02983-8B8E-4470-A8FE-E3A1020F970E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02983-8B8E-4470-A8FE-E3A1020F970E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02983-8B8E-4470-A8FE-E3A1020F970E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02983-8B8E-4470-A8FE-E3A1020F970E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02983-8B8E-4470-A8FE-E3A1020F970E}" type="slidenum">
              <a:rPr lang="ko-KR" altLang="en-US" smtClean="0"/>
              <a:pPr/>
              <a:t>5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02983-8B8E-4470-A8FE-E3A1020F970E}" type="slidenum">
              <a:rPr lang="ko-KR" altLang="en-US" smtClean="0"/>
              <a:pPr/>
              <a:t>6</a:t>
            </a:fld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 userDrawn="1"/>
        </p:nvGrpSpPr>
        <p:grpSpPr>
          <a:xfrm>
            <a:off x="0" y="1772816"/>
            <a:ext cx="9144000" cy="5328584"/>
            <a:chOff x="0" y="260648"/>
            <a:chExt cx="9144000" cy="5328584"/>
          </a:xfrm>
        </p:grpSpPr>
        <p:sp>
          <p:nvSpPr>
            <p:cNvPr id="16" name="자유형 15"/>
            <p:cNvSpPr/>
            <p:nvPr/>
          </p:nvSpPr>
          <p:spPr>
            <a:xfrm rot="10800000">
              <a:off x="0" y="260650"/>
              <a:ext cx="9144000" cy="525678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21528"/>
                <a:gd name="connsiteX1" fmla="*/ 21600 w 21600"/>
                <a:gd name="connsiteY1" fmla="*/ 8305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13390"/>
                <a:gd name="connsiteX1" fmla="*/ 21600 w 21600"/>
                <a:gd name="connsiteY1" fmla="*/ 167 h 13390"/>
                <a:gd name="connsiteX2" fmla="*/ 21600 w 21600"/>
                <a:gd name="connsiteY2" fmla="*/ 5132 h 13390"/>
                <a:gd name="connsiteX3" fmla="*/ 0 w 21600"/>
                <a:gd name="connsiteY3" fmla="*/ 12211 h 13390"/>
                <a:gd name="connsiteX4" fmla="*/ 0 w 21600"/>
                <a:gd name="connsiteY4" fmla="*/ 0 h 13390"/>
                <a:gd name="connsiteX0" fmla="*/ 0 w 21600"/>
                <a:gd name="connsiteY0" fmla="*/ 0 h 13390"/>
                <a:gd name="connsiteX1" fmla="*/ 21600 w 21600"/>
                <a:gd name="connsiteY1" fmla="*/ 1171 h 13390"/>
                <a:gd name="connsiteX2" fmla="*/ 21600 w 21600"/>
                <a:gd name="connsiteY2" fmla="*/ 5132 h 13390"/>
                <a:gd name="connsiteX3" fmla="*/ 0 w 21600"/>
                <a:gd name="connsiteY3" fmla="*/ 12211 h 13390"/>
                <a:gd name="connsiteX4" fmla="*/ 0 w 21600"/>
                <a:gd name="connsiteY4" fmla="*/ 0 h 13390"/>
                <a:gd name="connsiteX0" fmla="*/ 0 w 21600"/>
                <a:gd name="connsiteY0" fmla="*/ 168 h 12219"/>
                <a:gd name="connsiteX1" fmla="*/ 21600 w 21600"/>
                <a:gd name="connsiteY1" fmla="*/ 0 h 12219"/>
                <a:gd name="connsiteX2" fmla="*/ 21600 w 21600"/>
                <a:gd name="connsiteY2" fmla="*/ 3961 h 12219"/>
                <a:gd name="connsiteX3" fmla="*/ 0 w 21600"/>
                <a:gd name="connsiteY3" fmla="*/ 11040 h 12219"/>
                <a:gd name="connsiteX4" fmla="*/ 0 w 21600"/>
                <a:gd name="connsiteY4" fmla="*/ 168 h 12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219">
                  <a:moveTo>
                    <a:pt x="0" y="168"/>
                  </a:moveTo>
                  <a:lnTo>
                    <a:pt x="21600" y="0"/>
                  </a:lnTo>
                  <a:lnTo>
                    <a:pt x="21600" y="3961"/>
                  </a:lnTo>
                  <a:cubicBezTo>
                    <a:pt x="10543" y="3426"/>
                    <a:pt x="11032" y="12219"/>
                    <a:pt x="0" y="11040"/>
                  </a:cubicBezTo>
                  <a:lnTo>
                    <a:pt x="0" y="168"/>
                  </a:lnTo>
                  <a:close/>
                </a:path>
              </a:pathLst>
            </a:custGeom>
            <a:solidFill>
              <a:schemeClr val="bg1">
                <a:lumMod val="85000"/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자유형 16"/>
            <p:cNvSpPr/>
            <p:nvPr/>
          </p:nvSpPr>
          <p:spPr>
            <a:xfrm rot="10800000">
              <a:off x="0" y="260648"/>
              <a:ext cx="9144000" cy="5256472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087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9244 h 23702"/>
                <a:gd name="connsiteX2" fmla="*/ 21600 w 21600"/>
                <a:gd name="connsiteY2" fmla="*/ 13087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14641"/>
                <a:gd name="connsiteX1" fmla="*/ 21600 w 21600"/>
                <a:gd name="connsiteY1" fmla="*/ 183 h 14641"/>
                <a:gd name="connsiteX2" fmla="*/ 21600 w 21600"/>
                <a:gd name="connsiteY2" fmla="*/ 4026 h 14641"/>
                <a:gd name="connsiteX3" fmla="*/ 0 w 21600"/>
                <a:gd name="connsiteY3" fmla="*/ 12025 h 14641"/>
                <a:gd name="connsiteX4" fmla="*/ 0 w 21600"/>
                <a:gd name="connsiteY4" fmla="*/ 0 h 14641"/>
                <a:gd name="connsiteX0" fmla="*/ 0 w 21600"/>
                <a:gd name="connsiteY0" fmla="*/ 0 h 14641"/>
                <a:gd name="connsiteX1" fmla="*/ 21600 w 21600"/>
                <a:gd name="connsiteY1" fmla="*/ 1281 h 14641"/>
                <a:gd name="connsiteX2" fmla="*/ 21600 w 21600"/>
                <a:gd name="connsiteY2" fmla="*/ 4026 h 14641"/>
                <a:gd name="connsiteX3" fmla="*/ 0 w 21600"/>
                <a:gd name="connsiteY3" fmla="*/ 12025 h 14641"/>
                <a:gd name="connsiteX4" fmla="*/ 0 w 21600"/>
                <a:gd name="connsiteY4" fmla="*/ 0 h 14641"/>
                <a:gd name="connsiteX0" fmla="*/ 0 w 21600"/>
                <a:gd name="connsiteY0" fmla="*/ 183 h 13360"/>
                <a:gd name="connsiteX1" fmla="*/ 21600 w 21600"/>
                <a:gd name="connsiteY1" fmla="*/ 0 h 13360"/>
                <a:gd name="connsiteX2" fmla="*/ 21600 w 21600"/>
                <a:gd name="connsiteY2" fmla="*/ 2745 h 13360"/>
                <a:gd name="connsiteX3" fmla="*/ 0 w 21600"/>
                <a:gd name="connsiteY3" fmla="*/ 10744 h 13360"/>
                <a:gd name="connsiteX4" fmla="*/ 0 w 21600"/>
                <a:gd name="connsiteY4" fmla="*/ 183 h 1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3360">
                  <a:moveTo>
                    <a:pt x="0" y="183"/>
                  </a:moveTo>
                  <a:lnTo>
                    <a:pt x="21600" y="0"/>
                  </a:lnTo>
                  <a:lnTo>
                    <a:pt x="21600" y="2745"/>
                  </a:lnTo>
                  <a:cubicBezTo>
                    <a:pt x="10598" y="2640"/>
                    <a:pt x="10913" y="13360"/>
                    <a:pt x="0" y="10744"/>
                  </a:cubicBezTo>
                  <a:lnTo>
                    <a:pt x="0" y="183"/>
                  </a:lnTo>
                  <a:close/>
                </a:path>
              </a:pathLst>
            </a:custGeom>
            <a:solidFill>
              <a:schemeClr val="bg1">
                <a:lumMod val="65000"/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자유형 17"/>
            <p:cNvSpPr/>
            <p:nvPr/>
          </p:nvSpPr>
          <p:spPr>
            <a:xfrm rot="10800000">
              <a:off x="0" y="2372889"/>
              <a:ext cx="9144000" cy="3072409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2669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12936"/>
                <a:gd name="connsiteX1" fmla="*/ 21600 w 21600"/>
                <a:gd name="connsiteY1" fmla="*/ 255 h 12936"/>
                <a:gd name="connsiteX2" fmla="*/ 21600 w 21600"/>
                <a:gd name="connsiteY2" fmla="*/ 4248 h 12936"/>
                <a:gd name="connsiteX3" fmla="*/ 0 w 21600"/>
                <a:gd name="connsiteY3" fmla="*/ 9186 h 12936"/>
                <a:gd name="connsiteX4" fmla="*/ 0 w 21600"/>
                <a:gd name="connsiteY4" fmla="*/ 0 h 12936"/>
                <a:gd name="connsiteX0" fmla="*/ 0 w 21600"/>
                <a:gd name="connsiteY0" fmla="*/ 0 h 12936"/>
                <a:gd name="connsiteX1" fmla="*/ 21600 w 21600"/>
                <a:gd name="connsiteY1" fmla="*/ 1787 h 12936"/>
                <a:gd name="connsiteX2" fmla="*/ 21600 w 21600"/>
                <a:gd name="connsiteY2" fmla="*/ 4248 h 12936"/>
                <a:gd name="connsiteX3" fmla="*/ 0 w 21600"/>
                <a:gd name="connsiteY3" fmla="*/ 9186 h 12936"/>
                <a:gd name="connsiteX4" fmla="*/ 0 w 21600"/>
                <a:gd name="connsiteY4" fmla="*/ 0 h 12936"/>
                <a:gd name="connsiteX0" fmla="*/ 0 w 21600"/>
                <a:gd name="connsiteY0" fmla="*/ 255 h 11149"/>
                <a:gd name="connsiteX1" fmla="*/ 21600 w 21600"/>
                <a:gd name="connsiteY1" fmla="*/ 0 h 11149"/>
                <a:gd name="connsiteX2" fmla="*/ 21600 w 21600"/>
                <a:gd name="connsiteY2" fmla="*/ 2461 h 11149"/>
                <a:gd name="connsiteX3" fmla="*/ 0 w 21600"/>
                <a:gd name="connsiteY3" fmla="*/ 7399 h 11149"/>
                <a:gd name="connsiteX4" fmla="*/ 0 w 21600"/>
                <a:gd name="connsiteY4" fmla="*/ 255 h 11149"/>
                <a:gd name="connsiteX0" fmla="*/ 0 w 21600"/>
                <a:gd name="connsiteY0" fmla="*/ 0 h 10894"/>
                <a:gd name="connsiteX1" fmla="*/ 21600 w 21600"/>
                <a:gd name="connsiteY1" fmla="*/ 0 h 10894"/>
                <a:gd name="connsiteX2" fmla="*/ 21600 w 21600"/>
                <a:gd name="connsiteY2" fmla="*/ 2206 h 10894"/>
                <a:gd name="connsiteX3" fmla="*/ 0 w 21600"/>
                <a:gd name="connsiteY3" fmla="*/ 7144 h 10894"/>
                <a:gd name="connsiteX4" fmla="*/ 0 w 21600"/>
                <a:gd name="connsiteY4" fmla="*/ 0 h 10894"/>
                <a:gd name="connsiteX0" fmla="*/ 0 w 21600"/>
                <a:gd name="connsiteY0" fmla="*/ 256 h 10894"/>
                <a:gd name="connsiteX1" fmla="*/ 21600 w 21600"/>
                <a:gd name="connsiteY1" fmla="*/ 0 h 10894"/>
                <a:gd name="connsiteX2" fmla="*/ 21600 w 21600"/>
                <a:gd name="connsiteY2" fmla="*/ 2206 h 10894"/>
                <a:gd name="connsiteX3" fmla="*/ 0 w 21600"/>
                <a:gd name="connsiteY3" fmla="*/ 7144 h 10894"/>
                <a:gd name="connsiteX4" fmla="*/ 0 w 21600"/>
                <a:gd name="connsiteY4" fmla="*/ 256 h 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894">
                  <a:moveTo>
                    <a:pt x="0" y="256"/>
                  </a:moveTo>
                  <a:lnTo>
                    <a:pt x="21600" y="0"/>
                  </a:lnTo>
                  <a:lnTo>
                    <a:pt x="21600" y="2206"/>
                  </a:lnTo>
                  <a:cubicBezTo>
                    <a:pt x="10588" y="1489"/>
                    <a:pt x="10800" y="10894"/>
                    <a:pt x="0" y="7144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chemeClr val="accent1">
                <a:lumMod val="75000"/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자유형 18"/>
            <p:cNvSpPr/>
            <p:nvPr/>
          </p:nvSpPr>
          <p:spPr>
            <a:xfrm rot="10800000">
              <a:off x="0" y="2506441"/>
              <a:ext cx="9144000" cy="2938905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291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12700"/>
                <a:gd name="connsiteX1" fmla="*/ 21600 w 21600"/>
                <a:gd name="connsiteY1" fmla="*/ 260 h 12700"/>
                <a:gd name="connsiteX2" fmla="*/ 21600 w 21600"/>
                <a:gd name="connsiteY2" fmla="*/ 4012 h 12700"/>
                <a:gd name="connsiteX3" fmla="*/ 0 w 21600"/>
                <a:gd name="connsiteY3" fmla="*/ 8950 h 12700"/>
                <a:gd name="connsiteX4" fmla="*/ 0 w 21600"/>
                <a:gd name="connsiteY4" fmla="*/ 0 h 12700"/>
                <a:gd name="connsiteX0" fmla="*/ 0 w 21600"/>
                <a:gd name="connsiteY0" fmla="*/ 0 h 12700"/>
                <a:gd name="connsiteX1" fmla="*/ 21600 w 21600"/>
                <a:gd name="connsiteY1" fmla="*/ 1821 h 12700"/>
                <a:gd name="connsiteX2" fmla="*/ 21600 w 21600"/>
                <a:gd name="connsiteY2" fmla="*/ 4012 h 12700"/>
                <a:gd name="connsiteX3" fmla="*/ 0 w 21600"/>
                <a:gd name="connsiteY3" fmla="*/ 8950 h 12700"/>
                <a:gd name="connsiteX4" fmla="*/ 0 w 21600"/>
                <a:gd name="connsiteY4" fmla="*/ 0 h 12700"/>
                <a:gd name="connsiteX0" fmla="*/ 0 w 21600"/>
                <a:gd name="connsiteY0" fmla="*/ 260 h 10879"/>
                <a:gd name="connsiteX1" fmla="*/ 21600 w 21600"/>
                <a:gd name="connsiteY1" fmla="*/ 0 h 10879"/>
                <a:gd name="connsiteX2" fmla="*/ 21600 w 21600"/>
                <a:gd name="connsiteY2" fmla="*/ 2191 h 10879"/>
                <a:gd name="connsiteX3" fmla="*/ 0 w 21600"/>
                <a:gd name="connsiteY3" fmla="*/ 7129 h 10879"/>
                <a:gd name="connsiteX4" fmla="*/ 0 w 21600"/>
                <a:gd name="connsiteY4" fmla="*/ 260 h 10879"/>
                <a:gd name="connsiteX0" fmla="*/ 0 w 21600"/>
                <a:gd name="connsiteY0" fmla="*/ 0 h 10619"/>
                <a:gd name="connsiteX1" fmla="*/ 21600 w 21600"/>
                <a:gd name="connsiteY1" fmla="*/ 0 h 10619"/>
                <a:gd name="connsiteX2" fmla="*/ 21600 w 21600"/>
                <a:gd name="connsiteY2" fmla="*/ 1931 h 10619"/>
                <a:gd name="connsiteX3" fmla="*/ 0 w 21600"/>
                <a:gd name="connsiteY3" fmla="*/ 6869 h 10619"/>
                <a:gd name="connsiteX4" fmla="*/ 0 w 21600"/>
                <a:gd name="connsiteY4" fmla="*/ 0 h 10619"/>
                <a:gd name="connsiteX0" fmla="*/ 0 w 21600"/>
                <a:gd name="connsiteY0" fmla="*/ 261 h 10619"/>
                <a:gd name="connsiteX1" fmla="*/ 21600 w 21600"/>
                <a:gd name="connsiteY1" fmla="*/ 0 h 10619"/>
                <a:gd name="connsiteX2" fmla="*/ 21600 w 21600"/>
                <a:gd name="connsiteY2" fmla="*/ 1931 h 10619"/>
                <a:gd name="connsiteX3" fmla="*/ 0 w 21600"/>
                <a:gd name="connsiteY3" fmla="*/ 6869 h 10619"/>
                <a:gd name="connsiteX4" fmla="*/ 0 w 21600"/>
                <a:gd name="connsiteY4" fmla="*/ 261 h 10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619">
                  <a:moveTo>
                    <a:pt x="0" y="261"/>
                  </a:moveTo>
                  <a:lnTo>
                    <a:pt x="21600" y="0"/>
                  </a:lnTo>
                  <a:lnTo>
                    <a:pt x="21600" y="1931"/>
                  </a:lnTo>
                  <a:cubicBezTo>
                    <a:pt x="10588" y="1214"/>
                    <a:pt x="10800" y="10619"/>
                    <a:pt x="0" y="6869"/>
                  </a:cubicBezTo>
                  <a:lnTo>
                    <a:pt x="0" y="261"/>
                  </a:lnTo>
                  <a:close/>
                </a:path>
              </a:pathLst>
            </a:custGeom>
            <a:solidFill>
              <a:schemeClr val="accent1">
                <a:lumMod val="75000"/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자유형 19"/>
            <p:cNvSpPr/>
            <p:nvPr/>
          </p:nvSpPr>
          <p:spPr>
            <a:xfrm rot="10800000">
              <a:off x="0" y="3193832"/>
              <a:ext cx="9144000" cy="2323431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4312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11326"/>
                <a:gd name="connsiteX1" fmla="*/ 21600 w 21600"/>
                <a:gd name="connsiteY1" fmla="*/ 288 h 11326"/>
                <a:gd name="connsiteX2" fmla="*/ 21600 w 21600"/>
                <a:gd name="connsiteY2" fmla="*/ 3298 h 11326"/>
                <a:gd name="connsiteX3" fmla="*/ 0 w 21600"/>
                <a:gd name="connsiteY3" fmla="*/ 7576 h 11326"/>
                <a:gd name="connsiteX4" fmla="*/ 0 w 21600"/>
                <a:gd name="connsiteY4" fmla="*/ 0 h 11326"/>
                <a:gd name="connsiteX0" fmla="*/ 0 w 21600"/>
                <a:gd name="connsiteY0" fmla="*/ 0 h 11326"/>
                <a:gd name="connsiteX1" fmla="*/ 21600 w 21600"/>
                <a:gd name="connsiteY1" fmla="*/ 2019 h 11326"/>
                <a:gd name="connsiteX2" fmla="*/ 21600 w 21600"/>
                <a:gd name="connsiteY2" fmla="*/ 3298 h 11326"/>
                <a:gd name="connsiteX3" fmla="*/ 0 w 21600"/>
                <a:gd name="connsiteY3" fmla="*/ 7576 h 11326"/>
                <a:gd name="connsiteX4" fmla="*/ 0 w 21600"/>
                <a:gd name="connsiteY4" fmla="*/ 0 h 11326"/>
                <a:gd name="connsiteX0" fmla="*/ 0 w 21600"/>
                <a:gd name="connsiteY0" fmla="*/ 289 h 9307"/>
                <a:gd name="connsiteX1" fmla="*/ 21600 w 21600"/>
                <a:gd name="connsiteY1" fmla="*/ 0 h 9307"/>
                <a:gd name="connsiteX2" fmla="*/ 21600 w 21600"/>
                <a:gd name="connsiteY2" fmla="*/ 1279 h 9307"/>
                <a:gd name="connsiteX3" fmla="*/ 0 w 21600"/>
                <a:gd name="connsiteY3" fmla="*/ 5557 h 9307"/>
                <a:gd name="connsiteX4" fmla="*/ 0 w 21600"/>
                <a:gd name="connsiteY4" fmla="*/ 289 h 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9307">
                  <a:moveTo>
                    <a:pt x="0" y="289"/>
                  </a:moveTo>
                  <a:lnTo>
                    <a:pt x="21600" y="0"/>
                  </a:lnTo>
                  <a:lnTo>
                    <a:pt x="21600" y="1279"/>
                  </a:lnTo>
                  <a:cubicBezTo>
                    <a:pt x="10643" y="670"/>
                    <a:pt x="10800" y="9307"/>
                    <a:pt x="0" y="5557"/>
                  </a:cubicBezTo>
                  <a:lnTo>
                    <a:pt x="0" y="289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자유형 20"/>
            <p:cNvSpPr/>
            <p:nvPr/>
          </p:nvSpPr>
          <p:spPr>
            <a:xfrm rot="10800000">
              <a:off x="0" y="2958593"/>
              <a:ext cx="9144000" cy="2486699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380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11829"/>
                <a:gd name="connsiteX1" fmla="*/ 21600 w 21600"/>
                <a:gd name="connsiteY1" fmla="*/ 279 h 11829"/>
                <a:gd name="connsiteX2" fmla="*/ 21600 w 21600"/>
                <a:gd name="connsiteY2" fmla="*/ 3801 h 11829"/>
                <a:gd name="connsiteX3" fmla="*/ 0 w 21600"/>
                <a:gd name="connsiteY3" fmla="*/ 8079 h 11829"/>
                <a:gd name="connsiteX4" fmla="*/ 0 w 21600"/>
                <a:gd name="connsiteY4" fmla="*/ 0 h 11829"/>
                <a:gd name="connsiteX0" fmla="*/ 0 w 21600"/>
                <a:gd name="connsiteY0" fmla="*/ 0 h 11829"/>
                <a:gd name="connsiteX1" fmla="*/ 21600 w 21600"/>
                <a:gd name="connsiteY1" fmla="*/ 2225 h 11829"/>
                <a:gd name="connsiteX2" fmla="*/ 21600 w 21600"/>
                <a:gd name="connsiteY2" fmla="*/ 3801 h 11829"/>
                <a:gd name="connsiteX3" fmla="*/ 0 w 21600"/>
                <a:gd name="connsiteY3" fmla="*/ 8079 h 11829"/>
                <a:gd name="connsiteX4" fmla="*/ 0 w 21600"/>
                <a:gd name="connsiteY4" fmla="*/ 0 h 11829"/>
                <a:gd name="connsiteX0" fmla="*/ 0 w 21600"/>
                <a:gd name="connsiteY0" fmla="*/ 556 h 9604"/>
                <a:gd name="connsiteX1" fmla="*/ 21600 w 21600"/>
                <a:gd name="connsiteY1" fmla="*/ 0 h 9604"/>
                <a:gd name="connsiteX2" fmla="*/ 21600 w 21600"/>
                <a:gd name="connsiteY2" fmla="*/ 1576 h 9604"/>
                <a:gd name="connsiteX3" fmla="*/ 0 w 21600"/>
                <a:gd name="connsiteY3" fmla="*/ 5854 h 9604"/>
                <a:gd name="connsiteX4" fmla="*/ 0 w 21600"/>
                <a:gd name="connsiteY4" fmla="*/ 556 h 9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9604">
                  <a:moveTo>
                    <a:pt x="0" y="556"/>
                  </a:moveTo>
                  <a:lnTo>
                    <a:pt x="21600" y="0"/>
                  </a:lnTo>
                  <a:lnTo>
                    <a:pt x="21600" y="1576"/>
                  </a:lnTo>
                  <a:cubicBezTo>
                    <a:pt x="10643" y="967"/>
                    <a:pt x="10800" y="9604"/>
                    <a:pt x="0" y="5854"/>
                  </a:cubicBezTo>
                  <a:lnTo>
                    <a:pt x="0" y="556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2" name="자유형 21"/>
            <p:cNvSpPr/>
            <p:nvPr/>
          </p:nvSpPr>
          <p:spPr>
            <a:xfrm rot="10800000">
              <a:off x="0" y="3933055"/>
              <a:ext cx="9144000" cy="165617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1543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8803"/>
                <a:gd name="connsiteX1" fmla="*/ 21600 w 21600"/>
                <a:gd name="connsiteY1" fmla="*/ 311 h 8803"/>
                <a:gd name="connsiteX2" fmla="*/ 21600 w 21600"/>
                <a:gd name="connsiteY2" fmla="*/ 2203 h 8803"/>
                <a:gd name="connsiteX3" fmla="*/ 0 w 21600"/>
                <a:gd name="connsiteY3" fmla="*/ 5053 h 8803"/>
                <a:gd name="connsiteX4" fmla="*/ 0 w 21600"/>
                <a:gd name="connsiteY4" fmla="*/ 0 h 8803"/>
                <a:gd name="connsiteX0" fmla="*/ 0 w 10000"/>
                <a:gd name="connsiteY0" fmla="*/ 0 h 10000"/>
                <a:gd name="connsiteX1" fmla="*/ 10000 w 10000"/>
                <a:gd name="connsiteY1" fmla="*/ 2229 h 10000"/>
                <a:gd name="connsiteX2" fmla="*/ 10000 w 10000"/>
                <a:gd name="connsiteY2" fmla="*/ 2503 h 10000"/>
                <a:gd name="connsiteX3" fmla="*/ 0 w 10000"/>
                <a:gd name="connsiteY3" fmla="*/ 5740 h 10000"/>
                <a:gd name="connsiteX4" fmla="*/ 0 w 10000"/>
                <a:gd name="connsiteY4" fmla="*/ 0 h 10000"/>
                <a:gd name="connsiteX0" fmla="*/ 0 w 10000"/>
                <a:gd name="connsiteY0" fmla="*/ 353 h 7771"/>
                <a:gd name="connsiteX1" fmla="*/ 10000 w 10000"/>
                <a:gd name="connsiteY1" fmla="*/ 0 h 7771"/>
                <a:gd name="connsiteX2" fmla="*/ 10000 w 10000"/>
                <a:gd name="connsiteY2" fmla="*/ 274 h 7771"/>
                <a:gd name="connsiteX3" fmla="*/ 0 w 10000"/>
                <a:gd name="connsiteY3" fmla="*/ 3511 h 7771"/>
                <a:gd name="connsiteX4" fmla="*/ 0 w 10000"/>
                <a:gd name="connsiteY4" fmla="*/ 353 h 7771"/>
                <a:gd name="connsiteX0" fmla="*/ 0 w 10000"/>
                <a:gd name="connsiteY0" fmla="*/ 454 h 10000"/>
                <a:gd name="connsiteX1" fmla="*/ 10000 w 10000"/>
                <a:gd name="connsiteY1" fmla="*/ 0 h 10000"/>
                <a:gd name="connsiteX2" fmla="*/ 10000 w 10000"/>
                <a:gd name="connsiteY2" fmla="*/ 353 h 10000"/>
                <a:gd name="connsiteX3" fmla="*/ 0 w 10000"/>
                <a:gd name="connsiteY3" fmla="*/ 4518 h 10000"/>
                <a:gd name="connsiteX4" fmla="*/ 0 w 10000"/>
                <a:gd name="connsiteY4" fmla="*/ 454 h 10000"/>
                <a:gd name="connsiteX0" fmla="*/ 0 w 10000"/>
                <a:gd name="connsiteY0" fmla="*/ 909 h 10455"/>
                <a:gd name="connsiteX1" fmla="*/ 10000 w 10000"/>
                <a:gd name="connsiteY1" fmla="*/ 0 h 10455"/>
                <a:gd name="connsiteX2" fmla="*/ 10000 w 10000"/>
                <a:gd name="connsiteY2" fmla="*/ 808 h 10455"/>
                <a:gd name="connsiteX3" fmla="*/ 0 w 10000"/>
                <a:gd name="connsiteY3" fmla="*/ 4973 h 10455"/>
                <a:gd name="connsiteX4" fmla="*/ 0 w 10000"/>
                <a:gd name="connsiteY4" fmla="*/ 909 h 10455"/>
                <a:gd name="connsiteX0" fmla="*/ 0 w 10000"/>
                <a:gd name="connsiteY0" fmla="*/ 0 h 10455"/>
                <a:gd name="connsiteX1" fmla="*/ 10000 w 10000"/>
                <a:gd name="connsiteY1" fmla="*/ 0 h 10455"/>
                <a:gd name="connsiteX2" fmla="*/ 10000 w 10000"/>
                <a:gd name="connsiteY2" fmla="*/ 808 h 10455"/>
                <a:gd name="connsiteX3" fmla="*/ 0 w 10000"/>
                <a:gd name="connsiteY3" fmla="*/ 4973 h 10455"/>
                <a:gd name="connsiteX4" fmla="*/ 0 w 10000"/>
                <a:gd name="connsiteY4" fmla="*/ 0 h 10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455">
                  <a:moveTo>
                    <a:pt x="0" y="0"/>
                  </a:moveTo>
                  <a:lnTo>
                    <a:pt x="10000" y="0"/>
                  </a:lnTo>
                  <a:lnTo>
                    <a:pt x="10000" y="808"/>
                  </a:lnTo>
                  <a:cubicBezTo>
                    <a:pt x="5000" y="808"/>
                    <a:pt x="5000" y="10455"/>
                    <a:pt x="0" y="49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915816" y="3140968"/>
            <a:ext cx="5326360" cy="747514"/>
          </a:xfrm>
        </p:spPr>
        <p:txBody>
          <a:bodyPr>
            <a:normAutofit/>
          </a:bodyPr>
          <a:lstStyle>
            <a:lvl1pPr algn="r">
              <a:defRPr sz="320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35696" y="3933056"/>
            <a:ext cx="6400800" cy="72008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 userDrawn="1"/>
        </p:nvGrpSpPr>
        <p:grpSpPr>
          <a:xfrm rot="10800000">
            <a:off x="-1" y="-60"/>
            <a:ext cx="9252373" cy="1700867"/>
            <a:chOff x="-108373" y="3457578"/>
            <a:chExt cx="9252373" cy="1535306"/>
          </a:xfrm>
        </p:grpSpPr>
        <p:sp>
          <p:nvSpPr>
            <p:cNvPr id="6" name="자유형 5"/>
            <p:cNvSpPr/>
            <p:nvPr/>
          </p:nvSpPr>
          <p:spPr>
            <a:xfrm rot="10800000">
              <a:off x="-108373" y="3457578"/>
              <a:ext cx="9252373" cy="1535184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19783"/>
                <a:gd name="connsiteX1" fmla="*/ 21600 w 21600"/>
                <a:gd name="connsiteY1" fmla="*/ 0 h 19783"/>
                <a:gd name="connsiteX2" fmla="*/ 21600 w 21600"/>
                <a:gd name="connsiteY2" fmla="*/ 13270 h 19783"/>
                <a:gd name="connsiteX3" fmla="*/ 0 w 21600"/>
                <a:gd name="connsiteY3" fmla="*/ 18604 h 19783"/>
                <a:gd name="connsiteX4" fmla="*/ 0 w 21600"/>
                <a:gd name="connsiteY4" fmla="*/ 0 h 19783"/>
                <a:gd name="connsiteX0" fmla="*/ 0 w 21600"/>
                <a:gd name="connsiteY0" fmla="*/ 0 h 20258"/>
                <a:gd name="connsiteX1" fmla="*/ 21600 w 21600"/>
                <a:gd name="connsiteY1" fmla="*/ 0 h 20258"/>
                <a:gd name="connsiteX2" fmla="*/ 21600 w 21600"/>
                <a:gd name="connsiteY2" fmla="*/ 13270 h 20258"/>
                <a:gd name="connsiteX3" fmla="*/ 0 w 21600"/>
                <a:gd name="connsiteY3" fmla="*/ 18604 h 20258"/>
                <a:gd name="connsiteX4" fmla="*/ 0 w 21600"/>
                <a:gd name="connsiteY4" fmla="*/ 0 h 20258"/>
                <a:gd name="connsiteX0" fmla="*/ 0 w 21600"/>
                <a:gd name="connsiteY0" fmla="*/ 0 h 19029"/>
                <a:gd name="connsiteX1" fmla="*/ 21600 w 21600"/>
                <a:gd name="connsiteY1" fmla="*/ 0 h 19029"/>
                <a:gd name="connsiteX2" fmla="*/ 21600 w 21600"/>
                <a:gd name="connsiteY2" fmla="*/ 13270 h 19029"/>
                <a:gd name="connsiteX3" fmla="*/ 0 w 21600"/>
                <a:gd name="connsiteY3" fmla="*/ 17375 h 19029"/>
                <a:gd name="connsiteX4" fmla="*/ 0 w 21600"/>
                <a:gd name="connsiteY4" fmla="*/ 0 h 19029"/>
                <a:gd name="connsiteX0" fmla="*/ 0 w 21600"/>
                <a:gd name="connsiteY0" fmla="*/ 10438 h 19029"/>
                <a:gd name="connsiteX1" fmla="*/ 21600 w 21600"/>
                <a:gd name="connsiteY1" fmla="*/ 0 h 19029"/>
                <a:gd name="connsiteX2" fmla="*/ 21600 w 21600"/>
                <a:gd name="connsiteY2" fmla="*/ 13270 h 19029"/>
                <a:gd name="connsiteX3" fmla="*/ 0 w 21600"/>
                <a:gd name="connsiteY3" fmla="*/ 17375 h 19029"/>
                <a:gd name="connsiteX4" fmla="*/ 0 w 21600"/>
                <a:gd name="connsiteY4" fmla="*/ 10438 h 19029"/>
                <a:gd name="connsiteX0" fmla="*/ 0 w 21856"/>
                <a:gd name="connsiteY0" fmla="*/ 0 h 8591"/>
                <a:gd name="connsiteX1" fmla="*/ 21856 w 21856"/>
                <a:gd name="connsiteY1" fmla="*/ 0 h 8591"/>
                <a:gd name="connsiteX2" fmla="*/ 21600 w 21856"/>
                <a:gd name="connsiteY2" fmla="*/ 2832 h 8591"/>
                <a:gd name="connsiteX3" fmla="*/ 0 w 21856"/>
                <a:gd name="connsiteY3" fmla="*/ 6937 h 8591"/>
                <a:gd name="connsiteX4" fmla="*/ 0 w 21856"/>
                <a:gd name="connsiteY4" fmla="*/ 0 h 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56" h="8591">
                  <a:moveTo>
                    <a:pt x="0" y="0"/>
                  </a:moveTo>
                  <a:lnTo>
                    <a:pt x="21856" y="0"/>
                  </a:lnTo>
                  <a:cubicBezTo>
                    <a:pt x="21771" y="944"/>
                    <a:pt x="21685" y="1888"/>
                    <a:pt x="21600" y="2832"/>
                  </a:cubicBezTo>
                  <a:cubicBezTo>
                    <a:pt x="10543" y="2297"/>
                    <a:pt x="11007" y="8591"/>
                    <a:pt x="0" y="69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자유형 6"/>
            <p:cNvSpPr/>
            <p:nvPr/>
          </p:nvSpPr>
          <p:spPr>
            <a:xfrm rot="10800000">
              <a:off x="0" y="3618623"/>
              <a:ext cx="9144000" cy="137413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957"/>
                <a:gd name="connsiteX1" fmla="*/ 21600 w 21600"/>
                <a:gd name="connsiteY1" fmla="*/ 0 h 22957"/>
                <a:gd name="connsiteX2" fmla="*/ 21600 w 21600"/>
                <a:gd name="connsiteY2" fmla="*/ 14996 h 22957"/>
                <a:gd name="connsiteX3" fmla="*/ 0 w 21600"/>
                <a:gd name="connsiteY3" fmla="*/ 20341 h 22957"/>
                <a:gd name="connsiteX4" fmla="*/ 0 w 21600"/>
                <a:gd name="connsiteY4" fmla="*/ 0 h 22957"/>
                <a:gd name="connsiteX0" fmla="*/ 0 w 21600"/>
                <a:gd name="connsiteY0" fmla="*/ 0 h 22162"/>
                <a:gd name="connsiteX1" fmla="*/ 21600 w 21600"/>
                <a:gd name="connsiteY1" fmla="*/ 0 h 22162"/>
                <a:gd name="connsiteX2" fmla="*/ 21600 w 21600"/>
                <a:gd name="connsiteY2" fmla="*/ 14996 h 22162"/>
                <a:gd name="connsiteX3" fmla="*/ 0 w 21600"/>
                <a:gd name="connsiteY3" fmla="*/ 20341 h 22162"/>
                <a:gd name="connsiteX4" fmla="*/ 0 w 21600"/>
                <a:gd name="connsiteY4" fmla="*/ 0 h 22162"/>
                <a:gd name="connsiteX0" fmla="*/ 0 w 21600"/>
                <a:gd name="connsiteY0" fmla="*/ 0 h 22429"/>
                <a:gd name="connsiteX1" fmla="*/ 21600 w 21600"/>
                <a:gd name="connsiteY1" fmla="*/ 0 h 22429"/>
                <a:gd name="connsiteX2" fmla="*/ 21600 w 21600"/>
                <a:gd name="connsiteY2" fmla="*/ 14996 h 22429"/>
                <a:gd name="connsiteX3" fmla="*/ 0 w 21600"/>
                <a:gd name="connsiteY3" fmla="*/ 20341 h 22429"/>
                <a:gd name="connsiteX4" fmla="*/ 0 w 21600"/>
                <a:gd name="connsiteY4" fmla="*/ 0 h 22429"/>
                <a:gd name="connsiteX0" fmla="*/ 0 w 21600"/>
                <a:gd name="connsiteY0" fmla="*/ 0 h 21667"/>
                <a:gd name="connsiteX1" fmla="*/ 21600 w 21600"/>
                <a:gd name="connsiteY1" fmla="*/ 0 h 21667"/>
                <a:gd name="connsiteX2" fmla="*/ 21600 w 21600"/>
                <a:gd name="connsiteY2" fmla="*/ 14996 h 21667"/>
                <a:gd name="connsiteX3" fmla="*/ 0 w 21600"/>
                <a:gd name="connsiteY3" fmla="*/ 20341 h 21667"/>
                <a:gd name="connsiteX4" fmla="*/ 0 w 21600"/>
                <a:gd name="connsiteY4" fmla="*/ 0 h 21667"/>
                <a:gd name="connsiteX0" fmla="*/ 0 w 21600"/>
                <a:gd name="connsiteY0" fmla="*/ 0 h 20646"/>
                <a:gd name="connsiteX1" fmla="*/ 21600 w 21600"/>
                <a:gd name="connsiteY1" fmla="*/ 0 h 20646"/>
                <a:gd name="connsiteX2" fmla="*/ 21600 w 21600"/>
                <a:gd name="connsiteY2" fmla="*/ 14996 h 20646"/>
                <a:gd name="connsiteX3" fmla="*/ 0 w 21600"/>
                <a:gd name="connsiteY3" fmla="*/ 19320 h 20646"/>
                <a:gd name="connsiteX4" fmla="*/ 0 w 21600"/>
                <a:gd name="connsiteY4" fmla="*/ 0 h 20646"/>
                <a:gd name="connsiteX0" fmla="*/ 0 w 21600"/>
                <a:gd name="connsiteY0" fmla="*/ 11888 h 20646"/>
                <a:gd name="connsiteX1" fmla="*/ 21600 w 21600"/>
                <a:gd name="connsiteY1" fmla="*/ 0 h 20646"/>
                <a:gd name="connsiteX2" fmla="*/ 21600 w 21600"/>
                <a:gd name="connsiteY2" fmla="*/ 14996 h 20646"/>
                <a:gd name="connsiteX3" fmla="*/ 0 w 21600"/>
                <a:gd name="connsiteY3" fmla="*/ 19320 h 20646"/>
                <a:gd name="connsiteX4" fmla="*/ 0 w 21600"/>
                <a:gd name="connsiteY4" fmla="*/ 11888 h 20646"/>
                <a:gd name="connsiteX0" fmla="*/ 0 w 21600"/>
                <a:gd name="connsiteY0" fmla="*/ 0 h 8758"/>
                <a:gd name="connsiteX1" fmla="*/ 21600 w 21600"/>
                <a:gd name="connsiteY1" fmla="*/ 0 h 8758"/>
                <a:gd name="connsiteX2" fmla="*/ 21600 w 21600"/>
                <a:gd name="connsiteY2" fmla="*/ 3108 h 8758"/>
                <a:gd name="connsiteX3" fmla="*/ 0 w 21600"/>
                <a:gd name="connsiteY3" fmla="*/ 7432 h 8758"/>
                <a:gd name="connsiteX4" fmla="*/ 0 w 21600"/>
                <a:gd name="connsiteY4" fmla="*/ 0 h 8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8758">
                  <a:moveTo>
                    <a:pt x="0" y="0"/>
                  </a:moveTo>
                  <a:lnTo>
                    <a:pt x="21600" y="0"/>
                  </a:lnTo>
                  <a:lnTo>
                    <a:pt x="21600" y="3108"/>
                  </a:lnTo>
                  <a:cubicBezTo>
                    <a:pt x="10598" y="3003"/>
                    <a:pt x="11010" y="8758"/>
                    <a:pt x="0" y="74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자유형 7"/>
            <p:cNvSpPr/>
            <p:nvPr/>
          </p:nvSpPr>
          <p:spPr>
            <a:xfrm rot="10800000">
              <a:off x="0" y="3603381"/>
              <a:ext cx="9144000" cy="138946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862"/>
                <a:gd name="connsiteX1" fmla="*/ 21600 w 21600"/>
                <a:gd name="connsiteY1" fmla="*/ 0 h 25862"/>
                <a:gd name="connsiteX2" fmla="*/ 21600 w 21600"/>
                <a:gd name="connsiteY2" fmla="*/ 16662 h 25862"/>
                <a:gd name="connsiteX3" fmla="*/ 0 w 21600"/>
                <a:gd name="connsiteY3" fmla="*/ 22112 h 25862"/>
                <a:gd name="connsiteX4" fmla="*/ 0 w 21600"/>
                <a:gd name="connsiteY4" fmla="*/ 0 h 25862"/>
                <a:gd name="connsiteX0" fmla="*/ 0 w 21600"/>
                <a:gd name="connsiteY0" fmla="*/ 0 h 24227"/>
                <a:gd name="connsiteX1" fmla="*/ 21600 w 21600"/>
                <a:gd name="connsiteY1" fmla="*/ 0 h 24227"/>
                <a:gd name="connsiteX2" fmla="*/ 21600 w 21600"/>
                <a:gd name="connsiteY2" fmla="*/ 16662 h 24227"/>
                <a:gd name="connsiteX3" fmla="*/ 0 w 21600"/>
                <a:gd name="connsiteY3" fmla="*/ 22112 h 24227"/>
                <a:gd name="connsiteX4" fmla="*/ 0 w 21600"/>
                <a:gd name="connsiteY4" fmla="*/ 0 h 24227"/>
                <a:gd name="connsiteX0" fmla="*/ 0 w 21600"/>
                <a:gd name="connsiteY0" fmla="*/ 0 h 23718"/>
                <a:gd name="connsiteX1" fmla="*/ 21600 w 21600"/>
                <a:gd name="connsiteY1" fmla="*/ 0 h 23718"/>
                <a:gd name="connsiteX2" fmla="*/ 21600 w 21600"/>
                <a:gd name="connsiteY2" fmla="*/ 16662 h 23718"/>
                <a:gd name="connsiteX3" fmla="*/ 0 w 21600"/>
                <a:gd name="connsiteY3" fmla="*/ 21603 h 23718"/>
                <a:gd name="connsiteX4" fmla="*/ 0 w 21600"/>
                <a:gd name="connsiteY4" fmla="*/ 0 h 23718"/>
                <a:gd name="connsiteX0" fmla="*/ 0 w 21600"/>
                <a:gd name="connsiteY0" fmla="*/ 0 h 23194"/>
                <a:gd name="connsiteX1" fmla="*/ 21600 w 21600"/>
                <a:gd name="connsiteY1" fmla="*/ 0 h 23194"/>
                <a:gd name="connsiteX2" fmla="*/ 21600 w 21600"/>
                <a:gd name="connsiteY2" fmla="*/ 16662 h 23194"/>
                <a:gd name="connsiteX3" fmla="*/ 0 w 21600"/>
                <a:gd name="connsiteY3" fmla="*/ 21079 h 23194"/>
                <a:gd name="connsiteX4" fmla="*/ 0 w 21600"/>
                <a:gd name="connsiteY4" fmla="*/ 0 h 23194"/>
                <a:gd name="connsiteX0" fmla="*/ 0 w 21600"/>
                <a:gd name="connsiteY0" fmla="*/ 13292 h 23194"/>
                <a:gd name="connsiteX1" fmla="*/ 21600 w 21600"/>
                <a:gd name="connsiteY1" fmla="*/ 0 h 23194"/>
                <a:gd name="connsiteX2" fmla="*/ 21600 w 21600"/>
                <a:gd name="connsiteY2" fmla="*/ 16662 h 23194"/>
                <a:gd name="connsiteX3" fmla="*/ 0 w 21600"/>
                <a:gd name="connsiteY3" fmla="*/ 21079 h 23194"/>
                <a:gd name="connsiteX4" fmla="*/ 0 w 21600"/>
                <a:gd name="connsiteY4" fmla="*/ 13292 h 23194"/>
                <a:gd name="connsiteX0" fmla="*/ 0 w 21600"/>
                <a:gd name="connsiteY0" fmla="*/ 0 h 9902"/>
                <a:gd name="connsiteX1" fmla="*/ 21600 w 21600"/>
                <a:gd name="connsiteY1" fmla="*/ 0 h 9902"/>
                <a:gd name="connsiteX2" fmla="*/ 21600 w 21600"/>
                <a:gd name="connsiteY2" fmla="*/ 3370 h 9902"/>
                <a:gd name="connsiteX3" fmla="*/ 0 w 21600"/>
                <a:gd name="connsiteY3" fmla="*/ 7787 h 9902"/>
                <a:gd name="connsiteX4" fmla="*/ 0 w 21600"/>
                <a:gd name="connsiteY4" fmla="*/ 0 h 9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9902">
                  <a:moveTo>
                    <a:pt x="0" y="0"/>
                  </a:moveTo>
                  <a:lnTo>
                    <a:pt x="21600" y="0"/>
                  </a:lnTo>
                  <a:lnTo>
                    <a:pt x="21600" y="3370"/>
                  </a:lnTo>
                  <a:cubicBezTo>
                    <a:pt x="10588" y="2653"/>
                    <a:pt x="10777" y="9902"/>
                    <a:pt x="0" y="778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0" y="3573134"/>
              <a:ext cx="9144000" cy="1419750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257"/>
                <a:gd name="connsiteX1" fmla="*/ 21600 w 21600"/>
                <a:gd name="connsiteY1" fmla="*/ 0 h 25257"/>
                <a:gd name="connsiteX2" fmla="*/ 21600 w 21600"/>
                <a:gd name="connsiteY2" fmla="*/ 16662 h 25257"/>
                <a:gd name="connsiteX3" fmla="*/ 0 w 21600"/>
                <a:gd name="connsiteY3" fmla="*/ 21507 h 25257"/>
                <a:gd name="connsiteX4" fmla="*/ 0 w 21600"/>
                <a:gd name="connsiteY4" fmla="*/ 0 h 25257"/>
                <a:gd name="connsiteX0" fmla="*/ 0 w 21600"/>
                <a:gd name="connsiteY0" fmla="*/ 0 h 24451"/>
                <a:gd name="connsiteX1" fmla="*/ 21600 w 21600"/>
                <a:gd name="connsiteY1" fmla="*/ 0 h 24451"/>
                <a:gd name="connsiteX2" fmla="*/ 21600 w 21600"/>
                <a:gd name="connsiteY2" fmla="*/ 16662 h 24451"/>
                <a:gd name="connsiteX3" fmla="*/ 0 w 21600"/>
                <a:gd name="connsiteY3" fmla="*/ 21507 h 24451"/>
                <a:gd name="connsiteX4" fmla="*/ 0 w 21600"/>
                <a:gd name="connsiteY4" fmla="*/ 0 h 24451"/>
                <a:gd name="connsiteX0" fmla="*/ 0 w 21600"/>
                <a:gd name="connsiteY0" fmla="*/ 0 h 24148"/>
                <a:gd name="connsiteX1" fmla="*/ 21600 w 21600"/>
                <a:gd name="connsiteY1" fmla="*/ 0 h 24148"/>
                <a:gd name="connsiteX2" fmla="*/ 21600 w 21600"/>
                <a:gd name="connsiteY2" fmla="*/ 16662 h 24148"/>
                <a:gd name="connsiteX3" fmla="*/ 0 w 21600"/>
                <a:gd name="connsiteY3" fmla="*/ 21204 h 24148"/>
                <a:gd name="connsiteX4" fmla="*/ 0 w 21600"/>
                <a:gd name="connsiteY4" fmla="*/ 0 h 24148"/>
                <a:gd name="connsiteX0" fmla="*/ 0 w 21600"/>
                <a:gd name="connsiteY0" fmla="*/ 13711 h 24148"/>
                <a:gd name="connsiteX1" fmla="*/ 21600 w 21600"/>
                <a:gd name="connsiteY1" fmla="*/ 0 h 24148"/>
                <a:gd name="connsiteX2" fmla="*/ 21600 w 21600"/>
                <a:gd name="connsiteY2" fmla="*/ 16662 h 24148"/>
                <a:gd name="connsiteX3" fmla="*/ 0 w 21600"/>
                <a:gd name="connsiteY3" fmla="*/ 21204 h 24148"/>
                <a:gd name="connsiteX4" fmla="*/ 0 w 21600"/>
                <a:gd name="connsiteY4" fmla="*/ 13711 h 24148"/>
                <a:gd name="connsiteX0" fmla="*/ 0 w 21600"/>
                <a:gd name="connsiteY0" fmla="*/ 0 h 10437"/>
                <a:gd name="connsiteX1" fmla="*/ 21600 w 21600"/>
                <a:gd name="connsiteY1" fmla="*/ 0 h 10437"/>
                <a:gd name="connsiteX2" fmla="*/ 21600 w 21600"/>
                <a:gd name="connsiteY2" fmla="*/ 2951 h 10437"/>
                <a:gd name="connsiteX3" fmla="*/ 0 w 21600"/>
                <a:gd name="connsiteY3" fmla="*/ 7493 h 10437"/>
                <a:gd name="connsiteX4" fmla="*/ 0 w 21600"/>
                <a:gd name="connsiteY4" fmla="*/ 0 h 10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437">
                  <a:moveTo>
                    <a:pt x="0" y="0"/>
                  </a:moveTo>
                  <a:lnTo>
                    <a:pt x="21600" y="0"/>
                  </a:lnTo>
                  <a:lnTo>
                    <a:pt x="21600" y="2951"/>
                  </a:lnTo>
                  <a:cubicBezTo>
                    <a:pt x="10588" y="2234"/>
                    <a:pt x="11070" y="10437"/>
                    <a:pt x="0" y="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0" y="3635971"/>
              <a:ext cx="9144000" cy="135686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931"/>
                <a:gd name="connsiteX1" fmla="*/ 21600 w 21600"/>
                <a:gd name="connsiteY1" fmla="*/ 0 h 24931"/>
                <a:gd name="connsiteX2" fmla="*/ 21600 w 21600"/>
                <a:gd name="connsiteY2" fmla="*/ 17322 h 24931"/>
                <a:gd name="connsiteX3" fmla="*/ 0 w 21600"/>
                <a:gd name="connsiteY3" fmla="*/ 21181 h 24931"/>
                <a:gd name="connsiteX4" fmla="*/ 0 w 21600"/>
                <a:gd name="connsiteY4" fmla="*/ 0 h 24931"/>
                <a:gd name="connsiteX0" fmla="*/ 0 w 21600"/>
                <a:gd name="connsiteY0" fmla="*/ 14432 h 24931"/>
                <a:gd name="connsiteX1" fmla="*/ 21600 w 21600"/>
                <a:gd name="connsiteY1" fmla="*/ 0 h 24931"/>
                <a:gd name="connsiteX2" fmla="*/ 21600 w 21600"/>
                <a:gd name="connsiteY2" fmla="*/ 17322 h 24931"/>
                <a:gd name="connsiteX3" fmla="*/ 0 w 21600"/>
                <a:gd name="connsiteY3" fmla="*/ 21181 h 24931"/>
                <a:gd name="connsiteX4" fmla="*/ 0 w 21600"/>
                <a:gd name="connsiteY4" fmla="*/ 14432 h 24931"/>
                <a:gd name="connsiteX0" fmla="*/ 0 w 21600"/>
                <a:gd name="connsiteY0" fmla="*/ 0 h 10499"/>
                <a:gd name="connsiteX1" fmla="*/ 21600 w 21600"/>
                <a:gd name="connsiteY1" fmla="*/ 0 h 10499"/>
                <a:gd name="connsiteX2" fmla="*/ 21600 w 21600"/>
                <a:gd name="connsiteY2" fmla="*/ 2890 h 10499"/>
                <a:gd name="connsiteX3" fmla="*/ 0 w 21600"/>
                <a:gd name="connsiteY3" fmla="*/ 6749 h 10499"/>
                <a:gd name="connsiteX4" fmla="*/ 0 w 21600"/>
                <a:gd name="connsiteY4" fmla="*/ 0 h 1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499">
                  <a:moveTo>
                    <a:pt x="0" y="0"/>
                  </a:moveTo>
                  <a:lnTo>
                    <a:pt x="21600" y="0"/>
                  </a:lnTo>
                  <a:lnTo>
                    <a:pt x="21600" y="2890"/>
                  </a:lnTo>
                  <a:cubicBezTo>
                    <a:pt x="10643" y="2281"/>
                    <a:pt x="10800" y="10499"/>
                    <a:pt x="0" y="67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자유형 10"/>
            <p:cNvSpPr/>
            <p:nvPr/>
          </p:nvSpPr>
          <p:spPr>
            <a:xfrm rot="10800000">
              <a:off x="0" y="3752384"/>
              <a:ext cx="9144000" cy="124040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15225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15225 h 25350"/>
                <a:gd name="connsiteX0" fmla="*/ 0 w 21600"/>
                <a:gd name="connsiteY0" fmla="*/ 0 h 10125"/>
                <a:gd name="connsiteX1" fmla="*/ 21600 w 21600"/>
                <a:gd name="connsiteY1" fmla="*/ 0 h 10125"/>
                <a:gd name="connsiteX2" fmla="*/ 21600 w 21600"/>
                <a:gd name="connsiteY2" fmla="*/ 2097 h 10125"/>
                <a:gd name="connsiteX3" fmla="*/ 0 w 21600"/>
                <a:gd name="connsiteY3" fmla="*/ 6375 h 10125"/>
                <a:gd name="connsiteX4" fmla="*/ 0 w 21600"/>
                <a:gd name="connsiteY4" fmla="*/ 0 h 1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125">
                  <a:moveTo>
                    <a:pt x="0" y="0"/>
                  </a:moveTo>
                  <a:lnTo>
                    <a:pt x="21600" y="0"/>
                  </a:lnTo>
                  <a:lnTo>
                    <a:pt x="21600" y="2097"/>
                  </a:lnTo>
                  <a:cubicBezTo>
                    <a:pt x="10643" y="1488"/>
                    <a:pt x="10800" y="10125"/>
                    <a:pt x="0" y="63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자유형 11"/>
            <p:cNvSpPr/>
            <p:nvPr/>
          </p:nvSpPr>
          <p:spPr>
            <a:xfrm rot="10800000">
              <a:off x="0" y="3844944"/>
              <a:ext cx="9144000" cy="1147904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1410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14100 h 23922"/>
                <a:gd name="connsiteX0" fmla="*/ 0 w 21600"/>
                <a:gd name="connsiteY0" fmla="*/ 0 h 9822"/>
                <a:gd name="connsiteX1" fmla="*/ 21600 w 21600"/>
                <a:gd name="connsiteY1" fmla="*/ 1459 h 9822"/>
                <a:gd name="connsiteX2" fmla="*/ 21600 w 21600"/>
                <a:gd name="connsiteY2" fmla="*/ 3222 h 9822"/>
                <a:gd name="connsiteX3" fmla="*/ 0 w 21600"/>
                <a:gd name="connsiteY3" fmla="*/ 6072 h 9822"/>
                <a:gd name="connsiteX4" fmla="*/ 0 w 21600"/>
                <a:gd name="connsiteY4" fmla="*/ 0 h 9822"/>
                <a:gd name="connsiteX0" fmla="*/ 0 w 10000"/>
                <a:gd name="connsiteY0" fmla="*/ 2884 h 8515"/>
                <a:gd name="connsiteX1" fmla="*/ 10000 w 10000"/>
                <a:gd name="connsiteY1" fmla="*/ 0 h 8515"/>
                <a:gd name="connsiteX2" fmla="*/ 10000 w 10000"/>
                <a:gd name="connsiteY2" fmla="*/ 1795 h 8515"/>
                <a:gd name="connsiteX3" fmla="*/ 0 w 10000"/>
                <a:gd name="connsiteY3" fmla="*/ 4697 h 8515"/>
                <a:gd name="connsiteX4" fmla="*/ 0 w 10000"/>
                <a:gd name="connsiteY4" fmla="*/ 2884 h 8515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2108 h 10000"/>
                <a:gd name="connsiteX3" fmla="*/ 0 w 10000"/>
                <a:gd name="connsiteY3" fmla="*/ 5516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2108 h 10000"/>
                <a:gd name="connsiteX3" fmla="*/ 0 w 10000"/>
                <a:gd name="connsiteY3" fmla="*/ 5516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2108"/>
                  </a:lnTo>
                  <a:cubicBezTo>
                    <a:pt x="5000" y="2108"/>
                    <a:pt x="5000" y="10000"/>
                    <a:pt x="0" y="5516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735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7973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710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4473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475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811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9695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176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>
            <a:off x="0" y="5661248"/>
            <a:ext cx="9144000" cy="1196753"/>
            <a:chOff x="0" y="3163869"/>
            <a:chExt cx="9144000" cy="1587981"/>
          </a:xfrm>
        </p:grpSpPr>
        <p:sp>
          <p:nvSpPr>
            <p:cNvPr id="8" name="자유형 7"/>
            <p:cNvSpPr/>
            <p:nvPr/>
          </p:nvSpPr>
          <p:spPr>
            <a:xfrm rot="10800000">
              <a:off x="0" y="3163869"/>
              <a:ext cx="9144000" cy="1587959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19783"/>
                <a:gd name="connsiteX1" fmla="*/ 21600 w 21600"/>
                <a:gd name="connsiteY1" fmla="*/ 0 h 19783"/>
                <a:gd name="connsiteX2" fmla="*/ 21600 w 21600"/>
                <a:gd name="connsiteY2" fmla="*/ 13270 h 19783"/>
                <a:gd name="connsiteX3" fmla="*/ 0 w 21600"/>
                <a:gd name="connsiteY3" fmla="*/ 18604 h 19783"/>
                <a:gd name="connsiteX4" fmla="*/ 0 w 21600"/>
                <a:gd name="connsiteY4" fmla="*/ 0 h 19783"/>
                <a:gd name="connsiteX0" fmla="*/ 0 w 21600"/>
                <a:gd name="connsiteY0" fmla="*/ 0 h 20258"/>
                <a:gd name="connsiteX1" fmla="*/ 21600 w 21600"/>
                <a:gd name="connsiteY1" fmla="*/ 0 h 20258"/>
                <a:gd name="connsiteX2" fmla="*/ 21600 w 21600"/>
                <a:gd name="connsiteY2" fmla="*/ 13270 h 20258"/>
                <a:gd name="connsiteX3" fmla="*/ 0 w 21600"/>
                <a:gd name="connsiteY3" fmla="*/ 18604 h 20258"/>
                <a:gd name="connsiteX4" fmla="*/ 0 w 21600"/>
                <a:gd name="connsiteY4" fmla="*/ 0 h 20258"/>
                <a:gd name="connsiteX0" fmla="*/ 0 w 21600"/>
                <a:gd name="connsiteY0" fmla="*/ 10897 h 20258"/>
                <a:gd name="connsiteX1" fmla="*/ 21600 w 21600"/>
                <a:gd name="connsiteY1" fmla="*/ 0 h 20258"/>
                <a:gd name="connsiteX2" fmla="*/ 21600 w 21600"/>
                <a:gd name="connsiteY2" fmla="*/ 13270 h 20258"/>
                <a:gd name="connsiteX3" fmla="*/ 0 w 21600"/>
                <a:gd name="connsiteY3" fmla="*/ 18604 h 20258"/>
                <a:gd name="connsiteX4" fmla="*/ 0 w 21600"/>
                <a:gd name="connsiteY4" fmla="*/ 10897 h 20258"/>
                <a:gd name="connsiteX0" fmla="*/ 0 w 21600"/>
                <a:gd name="connsiteY0" fmla="*/ 905 h 10266"/>
                <a:gd name="connsiteX1" fmla="*/ 21600 w 21600"/>
                <a:gd name="connsiteY1" fmla="*/ 0 h 10266"/>
                <a:gd name="connsiteX2" fmla="*/ 21600 w 21600"/>
                <a:gd name="connsiteY2" fmla="*/ 3278 h 10266"/>
                <a:gd name="connsiteX3" fmla="*/ 0 w 21600"/>
                <a:gd name="connsiteY3" fmla="*/ 8612 h 10266"/>
                <a:gd name="connsiteX4" fmla="*/ 0 w 21600"/>
                <a:gd name="connsiteY4" fmla="*/ 905 h 10266"/>
                <a:gd name="connsiteX0" fmla="*/ 0 w 21600"/>
                <a:gd name="connsiteY0" fmla="*/ 0 h 9361"/>
                <a:gd name="connsiteX1" fmla="*/ 21600 w 21600"/>
                <a:gd name="connsiteY1" fmla="*/ 0 h 9361"/>
                <a:gd name="connsiteX2" fmla="*/ 21600 w 21600"/>
                <a:gd name="connsiteY2" fmla="*/ 2373 h 9361"/>
                <a:gd name="connsiteX3" fmla="*/ 0 w 21600"/>
                <a:gd name="connsiteY3" fmla="*/ 7707 h 9361"/>
                <a:gd name="connsiteX4" fmla="*/ 0 w 21600"/>
                <a:gd name="connsiteY4" fmla="*/ 0 h 9361"/>
                <a:gd name="connsiteX0" fmla="*/ 0 w 10000"/>
                <a:gd name="connsiteY0" fmla="*/ 0 h 7705"/>
                <a:gd name="connsiteX1" fmla="*/ 10000 w 10000"/>
                <a:gd name="connsiteY1" fmla="*/ 0 h 7705"/>
                <a:gd name="connsiteX2" fmla="*/ 10000 w 10000"/>
                <a:gd name="connsiteY2" fmla="*/ 2535 h 7705"/>
                <a:gd name="connsiteX3" fmla="*/ 0 w 10000"/>
                <a:gd name="connsiteY3" fmla="*/ 5938 h 7705"/>
                <a:gd name="connsiteX4" fmla="*/ 0 w 10000"/>
                <a:gd name="connsiteY4" fmla="*/ 0 h 7705"/>
                <a:gd name="connsiteX0" fmla="*/ 0 w 10000"/>
                <a:gd name="connsiteY0" fmla="*/ 0 h 9282"/>
                <a:gd name="connsiteX1" fmla="*/ 10000 w 10000"/>
                <a:gd name="connsiteY1" fmla="*/ 0 h 9282"/>
                <a:gd name="connsiteX2" fmla="*/ 10000 w 10000"/>
                <a:gd name="connsiteY2" fmla="*/ 3290 h 9282"/>
                <a:gd name="connsiteX3" fmla="*/ 0 w 10000"/>
                <a:gd name="connsiteY3" fmla="*/ 7707 h 9282"/>
                <a:gd name="connsiteX4" fmla="*/ 0 w 10000"/>
                <a:gd name="connsiteY4" fmla="*/ 0 h 9282"/>
                <a:gd name="connsiteX0" fmla="*/ 0 w 10000"/>
                <a:gd name="connsiteY0" fmla="*/ 0 h 12272"/>
                <a:gd name="connsiteX1" fmla="*/ 10000 w 10000"/>
                <a:gd name="connsiteY1" fmla="*/ 0 h 12272"/>
                <a:gd name="connsiteX2" fmla="*/ 10000 w 10000"/>
                <a:gd name="connsiteY2" fmla="*/ 3544 h 12272"/>
                <a:gd name="connsiteX3" fmla="*/ 0 w 10000"/>
                <a:gd name="connsiteY3" fmla="*/ 10575 h 12272"/>
                <a:gd name="connsiteX4" fmla="*/ 0 w 10000"/>
                <a:gd name="connsiteY4" fmla="*/ 0 h 1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2272">
                  <a:moveTo>
                    <a:pt x="0" y="0"/>
                  </a:moveTo>
                  <a:lnTo>
                    <a:pt x="10000" y="0"/>
                  </a:lnTo>
                  <a:lnTo>
                    <a:pt x="10000" y="3544"/>
                  </a:lnTo>
                  <a:cubicBezTo>
                    <a:pt x="4881" y="2745"/>
                    <a:pt x="5107" y="12272"/>
                    <a:pt x="0" y="105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0" y="3677812"/>
              <a:ext cx="9144000" cy="1073939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957"/>
                <a:gd name="connsiteX1" fmla="*/ 21600 w 21600"/>
                <a:gd name="connsiteY1" fmla="*/ 0 h 22957"/>
                <a:gd name="connsiteX2" fmla="*/ 21600 w 21600"/>
                <a:gd name="connsiteY2" fmla="*/ 14996 h 22957"/>
                <a:gd name="connsiteX3" fmla="*/ 0 w 21600"/>
                <a:gd name="connsiteY3" fmla="*/ 20341 h 22957"/>
                <a:gd name="connsiteX4" fmla="*/ 0 w 21600"/>
                <a:gd name="connsiteY4" fmla="*/ 0 h 22957"/>
                <a:gd name="connsiteX0" fmla="*/ 0 w 21600"/>
                <a:gd name="connsiteY0" fmla="*/ 0 h 22162"/>
                <a:gd name="connsiteX1" fmla="*/ 21600 w 21600"/>
                <a:gd name="connsiteY1" fmla="*/ 0 h 22162"/>
                <a:gd name="connsiteX2" fmla="*/ 21600 w 21600"/>
                <a:gd name="connsiteY2" fmla="*/ 14996 h 22162"/>
                <a:gd name="connsiteX3" fmla="*/ 0 w 21600"/>
                <a:gd name="connsiteY3" fmla="*/ 20341 h 22162"/>
                <a:gd name="connsiteX4" fmla="*/ 0 w 21600"/>
                <a:gd name="connsiteY4" fmla="*/ 0 h 22162"/>
                <a:gd name="connsiteX0" fmla="*/ 0 w 21600"/>
                <a:gd name="connsiteY0" fmla="*/ 0 h 22429"/>
                <a:gd name="connsiteX1" fmla="*/ 21600 w 21600"/>
                <a:gd name="connsiteY1" fmla="*/ 0 h 22429"/>
                <a:gd name="connsiteX2" fmla="*/ 21600 w 21600"/>
                <a:gd name="connsiteY2" fmla="*/ 14996 h 22429"/>
                <a:gd name="connsiteX3" fmla="*/ 0 w 21600"/>
                <a:gd name="connsiteY3" fmla="*/ 20341 h 22429"/>
                <a:gd name="connsiteX4" fmla="*/ 0 w 21600"/>
                <a:gd name="connsiteY4" fmla="*/ 0 h 22429"/>
                <a:gd name="connsiteX0" fmla="*/ 0 w 21600"/>
                <a:gd name="connsiteY0" fmla="*/ 0 h 21667"/>
                <a:gd name="connsiteX1" fmla="*/ 21600 w 21600"/>
                <a:gd name="connsiteY1" fmla="*/ 0 h 21667"/>
                <a:gd name="connsiteX2" fmla="*/ 21600 w 21600"/>
                <a:gd name="connsiteY2" fmla="*/ 14996 h 21667"/>
                <a:gd name="connsiteX3" fmla="*/ 0 w 21600"/>
                <a:gd name="connsiteY3" fmla="*/ 20341 h 21667"/>
                <a:gd name="connsiteX4" fmla="*/ 0 w 21600"/>
                <a:gd name="connsiteY4" fmla="*/ 0 h 21667"/>
                <a:gd name="connsiteX0" fmla="*/ 0 w 21600"/>
                <a:gd name="connsiteY0" fmla="*/ 0 h 21667"/>
                <a:gd name="connsiteX1" fmla="*/ 21600 w 21600"/>
                <a:gd name="connsiteY1" fmla="*/ 11638 h 21667"/>
                <a:gd name="connsiteX2" fmla="*/ 21600 w 21600"/>
                <a:gd name="connsiteY2" fmla="*/ 14996 h 21667"/>
                <a:gd name="connsiteX3" fmla="*/ 0 w 21600"/>
                <a:gd name="connsiteY3" fmla="*/ 20341 h 21667"/>
                <a:gd name="connsiteX4" fmla="*/ 0 w 21600"/>
                <a:gd name="connsiteY4" fmla="*/ 0 h 21667"/>
                <a:gd name="connsiteX0" fmla="*/ 0 w 21600"/>
                <a:gd name="connsiteY0" fmla="*/ 1055 h 10029"/>
                <a:gd name="connsiteX1" fmla="*/ 21600 w 21600"/>
                <a:gd name="connsiteY1" fmla="*/ 0 h 10029"/>
                <a:gd name="connsiteX2" fmla="*/ 21600 w 21600"/>
                <a:gd name="connsiteY2" fmla="*/ 3358 h 10029"/>
                <a:gd name="connsiteX3" fmla="*/ 0 w 21600"/>
                <a:gd name="connsiteY3" fmla="*/ 8703 h 10029"/>
                <a:gd name="connsiteX4" fmla="*/ 0 w 21600"/>
                <a:gd name="connsiteY4" fmla="*/ 1055 h 10029"/>
                <a:gd name="connsiteX0" fmla="*/ 0 w 21600"/>
                <a:gd name="connsiteY0" fmla="*/ 0 h 8974"/>
                <a:gd name="connsiteX1" fmla="*/ 21600 w 21600"/>
                <a:gd name="connsiteY1" fmla="*/ 0 h 8974"/>
                <a:gd name="connsiteX2" fmla="*/ 21600 w 21600"/>
                <a:gd name="connsiteY2" fmla="*/ 2303 h 8974"/>
                <a:gd name="connsiteX3" fmla="*/ 0 w 21600"/>
                <a:gd name="connsiteY3" fmla="*/ 7648 h 8974"/>
                <a:gd name="connsiteX4" fmla="*/ 0 w 21600"/>
                <a:gd name="connsiteY4" fmla="*/ 0 h 8974"/>
                <a:gd name="connsiteX0" fmla="*/ 0 w 10000"/>
                <a:gd name="connsiteY0" fmla="*/ 0 h 7705"/>
                <a:gd name="connsiteX1" fmla="*/ 10000 w 10000"/>
                <a:gd name="connsiteY1" fmla="*/ 0 h 7705"/>
                <a:gd name="connsiteX2" fmla="*/ 10000 w 10000"/>
                <a:gd name="connsiteY2" fmla="*/ 2566 h 7705"/>
                <a:gd name="connsiteX3" fmla="*/ 0 w 10000"/>
                <a:gd name="connsiteY3" fmla="*/ 6227 h 7705"/>
                <a:gd name="connsiteX4" fmla="*/ 0 w 10000"/>
                <a:gd name="connsiteY4" fmla="*/ 0 h 7705"/>
                <a:gd name="connsiteX0" fmla="*/ 0 w 10000"/>
                <a:gd name="connsiteY0" fmla="*/ 0 h 11281"/>
                <a:gd name="connsiteX1" fmla="*/ 10000 w 10000"/>
                <a:gd name="connsiteY1" fmla="*/ 0 h 11281"/>
                <a:gd name="connsiteX2" fmla="*/ 10000 w 10000"/>
                <a:gd name="connsiteY2" fmla="*/ 3330 h 11281"/>
                <a:gd name="connsiteX3" fmla="*/ 0 w 10000"/>
                <a:gd name="connsiteY3" fmla="*/ 9363 h 11281"/>
                <a:gd name="connsiteX4" fmla="*/ 0 w 10000"/>
                <a:gd name="connsiteY4" fmla="*/ 0 h 11281"/>
                <a:gd name="connsiteX0" fmla="*/ 0 w 10000"/>
                <a:gd name="connsiteY0" fmla="*/ 0 h 9360"/>
                <a:gd name="connsiteX1" fmla="*/ 10000 w 10000"/>
                <a:gd name="connsiteY1" fmla="*/ 0 h 9360"/>
                <a:gd name="connsiteX2" fmla="*/ 10000 w 10000"/>
                <a:gd name="connsiteY2" fmla="*/ 3330 h 9360"/>
                <a:gd name="connsiteX3" fmla="*/ 0 w 10000"/>
                <a:gd name="connsiteY3" fmla="*/ 7442 h 9360"/>
                <a:gd name="connsiteX4" fmla="*/ 0 w 10000"/>
                <a:gd name="connsiteY4" fmla="*/ 0 h 9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360">
                  <a:moveTo>
                    <a:pt x="0" y="0"/>
                  </a:moveTo>
                  <a:lnTo>
                    <a:pt x="10000" y="0"/>
                  </a:lnTo>
                  <a:lnTo>
                    <a:pt x="10000" y="3330"/>
                  </a:lnTo>
                  <a:cubicBezTo>
                    <a:pt x="4906" y="3178"/>
                    <a:pt x="5097" y="9360"/>
                    <a:pt x="0" y="7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0" y="3662577"/>
              <a:ext cx="9144000" cy="108918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862"/>
                <a:gd name="connsiteX1" fmla="*/ 21600 w 21600"/>
                <a:gd name="connsiteY1" fmla="*/ 0 h 25862"/>
                <a:gd name="connsiteX2" fmla="*/ 21600 w 21600"/>
                <a:gd name="connsiteY2" fmla="*/ 16662 h 25862"/>
                <a:gd name="connsiteX3" fmla="*/ 0 w 21600"/>
                <a:gd name="connsiteY3" fmla="*/ 22112 h 25862"/>
                <a:gd name="connsiteX4" fmla="*/ 0 w 21600"/>
                <a:gd name="connsiteY4" fmla="*/ 0 h 25862"/>
                <a:gd name="connsiteX0" fmla="*/ 0 w 21600"/>
                <a:gd name="connsiteY0" fmla="*/ 0 h 24227"/>
                <a:gd name="connsiteX1" fmla="*/ 21600 w 21600"/>
                <a:gd name="connsiteY1" fmla="*/ 0 h 24227"/>
                <a:gd name="connsiteX2" fmla="*/ 21600 w 21600"/>
                <a:gd name="connsiteY2" fmla="*/ 16662 h 24227"/>
                <a:gd name="connsiteX3" fmla="*/ 0 w 21600"/>
                <a:gd name="connsiteY3" fmla="*/ 22112 h 24227"/>
                <a:gd name="connsiteX4" fmla="*/ 0 w 21600"/>
                <a:gd name="connsiteY4" fmla="*/ 0 h 24227"/>
                <a:gd name="connsiteX0" fmla="*/ 0 w 21600"/>
                <a:gd name="connsiteY0" fmla="*/ 0 h 24227"/>
                <a:gd name="connsiteX1" fmla="*/ 21600 w 21600"/>
                <a:gd name="connsiteY1" fmla="*/ 13228 h 24227"/>
                <a:gd name="connsiteX2" fmla="*/ 21600 w 21600"/>
                <a:gd name="connsiteY2" fmla="*/ 16662 h 24227"/>
                <a:gd name="connsiteX3" fmla="*/ 0 w 21600"/>
                <a:gd name="connsiteY3" fmla="*/ 22112 h 24227"/>
                <a:gd name="connsiteX4" fmla="*/ 0 w 21600"/>
                <a:gd name="connsiteY4" fmla="*/ 0 h 24227"/>
                <a:gd name="connsiteX0" fmla="*/ 0 w 21600"/>
                <a:gd name="connsiteY0" fmla="*/ 1198 h 10999"/>
                <a:gd name="connsiteX1" fmla="*/ 21600 w 21600"/>
                <a:gd name="connsiteY1" fmla="*/ 0 h 10999"/>
                <a:gd name="connsiteX2" fmla="*/ 21600 w 21600"/>
                <a:gd name="connsiteY2" fmla="*/ 3434 h 10999"/>
                <a:gd name="connsiteX3" fmla="*/ 0 w 21600"/>
                <a:gd name="connsiteY3" fmla="*/ 8884 h 10999"/>
                <a:gd name="connsiteX4" fmla="*/ 0 w 21600"/>
                <a:gd name="connsiteY4" fmla="*/ 1198 h 10999"/>
                <a:gd name="connsiteX0" fmla="*/ 0 w 21600"/>
                <a:gd name="connsiteY0" fmla="*/ 0 h 9801"/>
                <a:gd name="connsiteX1" fmla="*/ 21600 w 21600"/>
                <a:gd name="connsiteY1" fmla="*/ 0 h 9801"/>
                <a:gd name="connsiteX2" fmla="*/ 21600 w 21600"/>
                <a:gd name="connsiteY2" fmla="*/ 2236 h 9801"/>
                <a:gd name="connsiteX3" fmla="*/ 0 w 21600"/>
                <a:gd name="connsiteY3" fmla="*/ 7686 h 9801"/>
                <a:gd name="connsiteX4" fmla="*/ 0 w 21600"/>
                <a:gd name="connsiteY4" fmla="*/ 0 h 9801"/>
                <a:gd name="connsiteX0" fmla="*/ 0 w 10000"/>
                <a:gd name="connsiteY0" fmla="*/ 0 h 8125"/>
                <a:gd name="connsiteX1" fmla="*/ 10000 w 10000"/>
                <a:gd name="connsiteY1" fmla="*/ 0 h 8125"/>
                <a:gd name="connsiteX2" fmla="*/ 10000 w 10000"/>
                <a:gd name="connsiteY2" fmla="*/ 2281 h 8125"/>
                <a:gd name="connsiteX3" fmla="*/ 0 w 10000"/>
                <a:gd name="connsiteY3" fmla="*/ 5967 h 8125"/>
                <a:gd name="connsiteX4" fmla="*/ 0 w 10000"/>
                <a:gd name="connsiteY4" fmla="*/ 0 h 8125"/>
                <a:gd name="connsiteX0" fmla="*/ 0 w 10000"/>
                <a:gd name="connsiteY0" fmla="*/ 0 h 9368"/>
                <a:gd name="connsiteX1" fmla="*/ 10000 w 10000"/>
                <a:gd name="connsiteY1" fmla="*/ 0 h 9368"/>
                <a:gd name="connsiteX2" fmla="*/ 10000 w 10000"/>
                <a:gd name="connsiteY2" fmla="*/ 2807 h 9368"/>
                <a:gd name="connsiteX3" fmla="*/ 0 w 10000"/>
                <a:gd name="connsiteY3" fmla="*/ 6712 h 9368"/>
                <a:gd name="connsiteX4" fmla="*/ 0 w 10000"/>
                <a:gd name="connsiteY4" fmla="*/ 0 h 9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368">
                  <a:moveTo>
                    <a:pt x="0" y="0"/>
                  </a:moveTo>
                  <a:lnTo>
                    <a:pt x="10000" y="0"/>
                  </a:lnTo>
                  <a:lnTo>
                    <a:pt x="10000" y="2807"/>
                  </a:lnTo>
                  <a:cubicBezTo>
                    <a:pt x="4902" y="1908"/>
                    <a:pt x="4989" y="9368"/>
                    <a:pt x="0" y="671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자유형 10"/>
            <p:cNvSpPr/>
            <p:nvPr/>
          </p:nvSpPr>
          <p:spPr>
            <a:xfrm rot="10800000">
              <a:off x="0" y="3623237"/>
              <a:ext cx="9144000" cy="112861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257"/>
                <a:gd name="connsiteX1" fmla="*/ 21600 w 21600"/>
                <a:gd name="connsiteY1" fmla="*/ 0 h 25257"/>
                <a:gd name="connsiteX2" fmla="*/ 21600 w 21600"/>
                <a:gd name="connsiteY2" fmla="*/ 16662 h 25257"/>
                <a:gd name="connsiteX3" fmla="*/ 0 w 21600"/>
                <a:gd name="connsiteY3" fmla="*/ 21507 h 25257"/>
                <a:gd name="connsiteX4" fmla="*/ 0 w 21600"/>
                <a:gd name="connsiteY4" fmla="*/ 0 h 25257"/>
                <a:gd name="connsiteX0" fmla="*/ 0 w 21600"/>
                <a:gd name="connsiteY0" fmla="*/ 0 h 24451"/>
                <a:gd name="connsiteX1" fmla="*/ 21600 w 21600"/>
                <a:gd name="connsiteY1" fmla="*/ 0 h 24451"/>
                <a:gd name="connsiteX2" fmla="*/ 21600 w 21600"/>
                <a:gd name="connsiteY2" fmla="*/ 16662 h 24451"/>
                <a:gd name="connsiteX3" fmla="*/ 0 w 21600"/>
                <a:gd name="connsiteY3" fmla="*/ 21507 h 24451"/>
                <a:gd name="connsiteX4" fmla="*/ 0 w 21600"/>
                <a:gd name="connsiteY4" fmla="*/ 0 h 24451"/>
                <a:gd name="connsiteX0" fmla="*/ 0 w 21600"/>
                <a:gd name="connsiteY0" fmla="*/ 14700 h 24451"/>
                <a:gd name="connsiteX1" fmla="*/ 21600 w 21600"/>
                <a:gd name="connsiteY1" fmla="*/ 0 h 24451"/>
                <a:gd name="connsiteX2" fmla="*/ 21600 w 21600"/>
                <a:gd name="connsiteY2" fmla="*/ 16662 h 24451"/>
                <a:gd name="connsiteX3" fmla="*/ 0 w 21600"/>
                <a:gd name="connsiteY3" fmla="*/ 21507 h 24451"/>
                <a:gd name="connsiteX4" fmla="*/ 0 w 21600"/>
                <a:gd name="connsiteY4" fmla="*/ 14700 h 24451"/>
                <a:gd name="connsiteX0" fmla="*/ 0 w 21600"/>
                <a:gd name="connsiteY0" fmla="*/ 1734 h 11485"/>
                <a:gd name="connsiteX1" fmla="*/ 21600 w 21600"/>
                <a:gd name="connsiteY1" fmla="*/ 0 h 11485"/>
                <a:gd name="connsiteX2" fmla="*/ 21600 w 21600"/>
                <a:gd name="connsiteY2" fmla="*/ 3696 h 11485"/>
                <a:gd name="connsiteX3" fmla="*/ 0 w 21600"/>
                <a:gd name="connsiteY3" fmla="*/ 8541 h 11485"/>
                <a:gd name="connsiteX4" fmla="*/ 0 w 21600"/>
                <a:gd name="connsiteY4" fmla="*/ 1734 h 11485"/>
                <a:gd name="connsiteX0" fmla="*/ 0 w 21600"/>
                <a:gd name="connsiteY0" fmla="*/ 1221 h 10972"/>
                <a:gd name="connsiteX1" fmla="*/ 21600 w 21600"/>
                <a:gd name="connsiteY1" fmla="*/ 0 h 10972"/>
                <a:gd name="connsiteX2" fmla="*/ 21600 w 21600"/>
                <a:gd name="connsiteY2" fmla="*/ 3183 h 10972"/>
                <a:gd name="connsiteX3" fmla="*/ 0 w 21600"/>
                <a:gd name="connsiteY3" fmla="*/ 8028 h 10972"/>
                <a:gd name="connsiteX4" fmla="*/ 0 w 21600"/>
                <a:gd name="connsiteY4" fmla="*/ 1221 h 10972"/>
                <a:gd name="connsiteX0" fmla="*/ 0 w 21600"/>
                <a:gd name="connsiteY0" fmla="*/ 0 h 9751"/>
                <a:gd name="connsiteX1" fmla="*/ 21600 w 21600"/>
                <a:gd name="connsiteY1" fmla="*/ 0 h 9751"/>
                <a:gd name="connsiteX2" fmla="*/ 21600 w 21600"/>
                <a:gd name="connsiteY2" fmla="*/ 1962 h 9751"/>
                <a:gd name="connsiteX3" fmla="*/ 0 w 21600"/>
                <a:gd name="connsiteY3" fmla="*/ 6807 h 9751"/>
                <a:gd name="connsiteX4" fmla="*/ 0 w 21600"/>
                <a:gd name="connsiteY4" fmla="*/ 0 h 9751"/>
                <a:gd name="connsiteX0" fmla="*/ 0 w 10000"/>
                <a:gd name="connsiteY0" fmla="*/ 0 h 8605"/>
                <a:gd name="connsiteX1" fmla="*/ 10000 w 10000"/>
                <a:gd name="connsiteY1" fmla="*/ 0 h 8605"/>
                <a:gd name="connsiteX2" fmla="*/ 10000 w 10000"/>
                <a:gd name="connsiteY2" fmla="*/ 2012 h 8605"/>
                <a:gd name="connsiteX3" fmla="*/ 0 w 10000"/>
                <a:gd name="connsiteY3" fmla="*/ 5586 h 8605"/>
                <a:gd name="connsiteX4" fmla="*/ 0 w 10000"/>
                <a:gd name="connsiteY4" fmla="*/ 0 h 8605"/>
                <a:gd name="connsiteX0" fmla="*/ 0 w 10000"/>
                <a:gd name="connsiteY0" fmla="*/ 0 h 9388"/>
                <a:gd name="connsiteX1" fmla="*/ 10000 w 10000"/>
                <a:gd name="connsiteY1" fmla="*/ 0 h 9388"/>
                <a:gd name="connsiteX2" fmla="*/ 10000 w 10000"/>
                <a:gd name="connsiteY2" fmla="*/ 2338 h 9388"/>
                <a:gd name="connsiteX3" fmla="*/ 0 w 10000"/>
                <a:gd name="connsiteY3" fmla="*/ 5880 h 9388"/>
                <a:gd name="connsiteX4" fmla="*/ 0 w 10000"/>
                <a:gd name="connsiteY4" fmla="*/ 0 h 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388">
                  <a:moveTo>
                    <a:pt x="0" y="0"/>
                  </a:moveTo>
                  <a:lnTo>
                    <a:pt x="10000" y="0"/>
                  </a:lnTo>
                  <a:lnTo>
                    <a:pt x="10000" y="2338"/>
                  </a:lnTo>
                  <a:cubicBezTo>
                    <a:pt x="4902" y="1484"/>
                    <a:pt x="5125" y="9388"/>
                    <a:pt x="0" y="588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자유형 11"/>
            <p:cNvSpPr/>
            <p:nvPr/>
          </p:nvSpPr>
          <p:spPr>
            <a:xfrm rot="10800000">
              <a:off x="0" y="3707245"/>
              <a:ext cx="9144000" cy="104456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4943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1354 h 10407"/>
                <a:gd name="connsiteX1" fmla="*/ 21600 w 21600"/>
                <a:gd name="connsiteY1" fmla="*/ 0 h 10407"/>
                <a:gd name="connsiteX2" fmla="*/ 21600 w 21600"/>
                <a:gd name="connsiteY2" fmla="*/ 2379 h 10407"/>
                <a:gd name="connsiteX3" fmla="*/ 0 w 21600"/>
                <a:gd name="connsiteY3" fmla="*/ 6657 h 10407"/>
                <a:gd name="connsiteX4" fmla="*/ 0 w 21600"/>
                <a:gd name="connsiteY4" fmla="*/ 1354 h 10407"/>
                <a:gd name="connsiteX0" fmla="*/ 0 w 21600"/>
                <a:gd name="connsiteY0" fmla="*/ 0 h 9053"/>
                <a:gd name="connsiteX1" fmla="*/ 21600 w 21600"/>
                <a:gd name="connsiteY1" fmla="*/ 0 h 9053"/>
                <a:gd name="connsiteX2" fmla="*/ 21600 w 21600"/>
                <a:gd name="connsiteY2" fmla="*/ 1025 h 9053"/>
                <a:gd name="connsiteX3" fmla="*/ 0 w 21600"/>
                <a:gd name="connsiteY3" fmla="*/ 5303 h 9053"/>
                <a:gd name="connsiteX4" fmla="*/ 0 w 21600"/>
                <a:gd name="connsiteY4" fmla="*/ 0 h 9053"/>
                <a:gd name="connsiteX0" fmla="*/ 0 w 10000"/>
                <a:gd name="connsiteY0" fmla="*/ 0 h 8928"/>
                <a:gd name="connsiteX1" fmla="*/ 10000 w 10000"/>
                <a:gd name="connsiteY1" fmla="*/ 0 h 8928"/>
                <a:gd name="connsiteX2" fmla="*/ 10000 w 10000"/>
                <a:gd name="connsiteY2" fmla="*/ 1132 h 8928"/>
                <a:gd name="connsiteX3" fmla="*/ 0 w 10000"/>
                <a:gd name="connsiteY3" fmla="*/ 4786 h 8928"/>
                <a:gd name="connsiteX4" fmla="*/ 0 w 10000"/>
                <a:gd name="connsiteY4" fmla="*/ 0 h 8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8928">
                  <a:moveTo>
                    <a:pt x="0" y="0"/>
                  </a:moveTo>
                  <a:lnTo>
                    <a:pt x="10000" y="0"/>
                  </a:lnTo>
                  <a:lnTo>
                    <a:pt x="10000" y="1132"/>
                  </a:lnTo>
                  <a:cubicBezTo>
                    <a:pt x="4927" y="460"/>
                    <a:pt x="5000" y="8928"/>
                    <a:pt x="0" y="478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자유형 12"/>
            <p:cNvSpPr/>
            <p:nvPr/>
          </p:nvSpPr>
          <p:spPr>
            <a:xfrm rot="10800000">
              <a:off x="0" y="3762709"/>
              <a:ext cx="9144000" cy="98909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5713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9637"/>
                <a:gd name="connsiteX1" fmla="*/ 21600 w 21600"/>
                <a:gd name="connsiteY1" fmla="*/ 0 h 9637"/>
                <a:gd name="connsiteX2" fmla="*/ 21600 w 21600"/>
                <a:gd name="connsiteY2" fmla="*/ 1609 h 9637"/>
                <a:gd name="connsiteX3" fmla="*/ 0 w 21600"/>
                <a:gd name="connsiteY3" fmla="*/ 5887 h 9637"/>
                <a:gd name="connsiteX4" fmla="*/ 0 w 21600"/>
                <a:gd name="connsiteY4" fmla="*/ 0 h 9637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670 h 10000"/>
                <a:gd name="connsiteX3" fmla="*/ 0 w 10000"/>
                <a:gd name="connsiteY3" fmla="*/ 6109 h 10000"/>
                <a:gd name="connsiteX4" fmla="*/ 0 w 10000"/>
                <a:gd name="connsiteY4" fmla="*/ 0 h 10000"/>
                <a:gd name="connsiteX0" fmla="*/ 0 w 10000"/>
                <a:gd name="connsiteY0" fmla="*/ 0 h 8794"/>
                <a:gd name="connsiteX1" fmla="*/ 10000 w 10000"/>
                <a:gd name="connsiteY1" fmla="*/ 0 h 8794"/>
                <a:gd name="connsiteX2" fmla="*/ 10000 w 10000"/>
                <a:gd name="connsiteY2" fmla="*/ 1670 h 8794"/>
                <a:gd name="connsiteX3" fmla="*/ 0 w 10000"/>
                <a:gd name="connsiteY3" fmla="*/ 4903 h 8794"/>
                <a:gd name="connsiteX4" fmla="*/ 0 w 10000"/>
                <a:gd name="connsiteY4" fmla="*/ 0 h 8794"/>
                <a:gd name="connsiteX0" fmla="*/ 0 w 10000"/>
                <a:gd name="connsiteY0" fmla="*/ 0 h 8707"/>
                <a:gd name="connsiteX1" fmla="*/ 10000 w 10000"/>
                <a:gd name="connsiteY1" fmla="*/ 0 h 8707"/>
                <a:gd name="connsiteX2" fmla="*/ 10000 w 10000"/>
                <a:gd name="connsiteY2" fmla="*/ 1899 h 8707"/>
                <a:gd name="connsiteX3" fmla="*/ 0 w 10000"/>
                <a:gd name="connsiteY3" fmla="*/ 4282 h 8707"/>
                <a:gd name="connsiteX4" fmla="*/ 0 w 10000"/>
                <a:gd name="connsiteY4" fmla="*/ 0 h 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8707">
                  <a:moveTo>
                    <a:pt x="0" y="0"/>
                  </a:moveTo>
                  <a:lnTo>
                    <a:pt x="10000" y="0"/>
                  </a:lnTo>
                  <a:lnTo>
                    <a:pt x="10000" y="1899"/>
                  </a:lnTo>
                  <a:cubicBezTo>
                    <a:pt x="4927" y="1180"/>
                    <a:pt x="5000" y="8707"/>
                    <a:pt x="0" y="428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자유형 13"/>
            <p:cNvSpPr/>
            <p:nvPr/>
          </p:nvSpPr>
          <p:spPr>
            <a:xfrm rot="10800000">
              <a:off x="0" y="4020021"/>
              <a:ext cx="9144000" cy="73182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13658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2452 h 10264"/>
                <a:gd name="connsiteX1" fmla="*/ 21600 w 21600"/>
                <a:gd name="connsiteY1" fmla="*/ 0 h 10264"/>
                <a:gd name="connsiteX2" fmla="*/ 21600 w 21600"/>
                <a:gd name="connsiteY2" fmla="*/ 3664 h 10264"/>
                <a:gd name="connsiteX3" fmla="*/ 0 w 21600"/>
                <a:gd name="connsiteY3" fmla="*/ 6514 h 10264"/>
                <a:gd name="connsiteX4" fmla="*/ 0 w 21600"/>
                <a:gd name="connsiteY4" fmla="*/ 2452 h 10264"/>
                <a:gd name="connsiteX0" fmla="*/ 0 w 21600"/>
                <a:gd name="connsiteY0" fmla="*/ 613 h 8425"/>
                <a:gd name="connsiteX1" fmla="*/ 21600 w 21600"/>
                <a:gd name="connsiteY1" fmla="*/ 0 h 8425"/>
                <a:gd name="connsiteX2" fmla="*/ 21600 w 21600"/>
                <a:gd name="connsiteY2" fmla="*/ 1825 h 8425"/>
                <a:gd name="connsiteX3" fmla="*/ 0 w 21600"/>
                <a:gd name="connsiteY3" fmla="*/ 4675 h 8425"/>
                <a:gd name="connsiteX4" fmla="*/ 0 w 21600"/>
                <a:gd name="connsiteY4" fmla="*/ 613 h 8425"/>
                <a:gd name="connsiteX0" fmla="*/ 0 w 10000"/>
                <a:gd name="connsiteY0" fmla="*/ 2460 h 10000"/>
                <a:gd name="connsiteX1" fmla="*/ 10000 w 10000"/>
                <a:gd name="connsiteY1" fmla="*/ 0 h 10000"/>
                <a:gd name="connsiteX2" fmla="*/ 10000 w 10000"/>
                <a:gd name="connsiteY2" fmla="*/ 2166 h 10000"/>
                <a:gd name="connsiteX3" fmla="*/ 0 w 10000"/>
                <a:gd name="connsiteY3" fmla="*/ 5549 h 10000"/>
                <a:gd name="connsiteX4" fmla="*/ 0 w 10000"/>
                <a:gd name="connsiteY4" fmla="*/ 2460 h 10000"/>
                <a:gd name="connsiteX0" fmla="*/ 0 w 10000"/>
                <a:gd name="connsiteY0" fmla="*/ 1732 h 9272"/>
                <a:gd name="connsiteX1" fmla="*/ 10000 w 10000"/>
                <a:gd name="connsiteY1" fmla="*/ 0 h 9272"/>
                <a:gd name="connsiteX2" fmla="*/ 10000 w 10000"/>
                <a:gd name="connsiteY2" fmla="*/ 1438 h 9272"/>
                <a:gd name="connsiteX3" fmla="*/ 0 w 10000"/>
                <a:gd name="connsiteY3" fmla="*/ 4821 h 9272"/>
                <a:gd name="connsiteX4" fmla="*/ 0 w 10000"/>
                <a:gd name="connsiteY4" fmla="*/ 1732 h 9272"/>
                <a:gd name="connsiteX0" fmla="*/ 0 w 10000"/>
                <a:gd name="connsiteY0" fmla="*/ 1868 h 10000"/>
                <a:gd name="connsiteX1" fmla="*/ 10000 w 10000"/>
                <a:gd name="connsiteY1" fmla="*/ 0 h 10000"/>
                <a:gd name="connsiteX2" fmla="*/ 10000 w 10000"/>
                <a:gd name="connsiteY2" fmla="*/ 1868 h 10000"/>
                <a:gd name="connsiteX3" fmla="*/ 0 w 10000"/>
                <a:gd name="connsiteY3" fmla="*/ 5200 h 10000"/>
                <a:gd name="connsiteX4" fmla="*/ 0 w 10000"/>
                <a:gd name="connsiteY4" fmla="*/ 1868 h 10000"/>
                <a:gd name="connsiteX0" fmla="*/ 0 w 10000"/>
                <a:gd name="connsiteY0" fmla="*/ 0 h 8132"/>
                <a:gd name="connsiteX1" fmla="*/ 10000 w 10000"/>
                <a:gd name="connsiteY1" fmla="*/ 0 h 8132"/>
                <a:gd name="connsiteX2" fmla="*/ 10000 w 10000"/>
                <a:gd name="connsiteY2" fmla="*/ 0 h 8132"/>
                <a:gd name="connsiteX3" fmla="*/ 0 w 10000"/>
                <a:gd name="connsiteY3" fmla="*/ 3332 h 8132"/>
                <a:gd name="connsiteX4" fmla="*/ 0 w 10000"/>
                <a:gd name="connsiteY4" fmla="*/ 0 h 8132"/>
                <a:gd name="connsiteX0" fmla="*/ 0 w 10000"/>
                <a:gd name="connsiteY0" fmla="*/ 0 h 13143"/>
                <a:gd name="connsiteX1" fmla="*/ 10000 w 10000"/>
                <a:gd name="connsiteY1" fmla="*/ 0 h 13143"/>
                <a:gd name="connsiteX2" fmla="*/ 10000 w 10000"/>
                <a:gd name="connsiteY2" fmla="*/ 13143 h 13143"/>
                <a:gd name="connsiteX3" fmla="*/ 0 w 10000"/>
                <a:gd name="connsiteY3" fmla="*/ 4097 h 13143"/>
                <a:gd name="connsiteX4" fmla="*/ 0 w 10000"/>
                <a:gd name="connsiteY4" fmla="*/ 0 h 13143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2528 h 10000"/>
                <a:gd name="connsiteX3" fmla="*/ 0 w 10000"/>
                <a:gd name="connsiteY3" fmla="*/ 4097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562 h 10000"/>
                <a:gd name="connsiteX3" fmla="*/ 0 w 10000"/>
                <a:gd name="connsiteY3" fmla="*/ 4097 h 10000"/>
                <a:gd name="connsiteX4" fmla="*/ 0 w 10000"/>
                <a:gd name="connsiteY4" fmla="*/ 0 h 10000"/>
                <a:gd name="connsiteX0" fmla="*/ 0 w 10000"/>
                <a:gd name="connsiteY0" fmla="*/ 0 h 13256"/>
                <a:gd name="connsiteX1" fmla="*/ 10000 w 10000"/>
                <a:gd name="connsiteY1" fmla="*/ 0 h 13256"/>
                <a:gd name="connsiteX2" fmla="*/ 10000 w 10000"/>
                <a:gd name="connsiteY2" fmla="*/ 1562 h 13256"/>
                <a:gd name="connsiteX3" fmla="*/ 0 w 10000"/>
                <a:gd name="connsiteY3" fmla="*/ 7353 h 13256"/>
                <a:gd name="connsiteX4" fmla="*/ 0 w 10000"/>
                <a:gd name="connsiteY4" fmla="*/ 0 h 13256"/>
                <a:gd name="connsiteX0" fmla="*/ 0 w 10000"/>
                <a:gd name="connsiteY0" fmla="*/ 0 h 10325"/>
                <a:gd name="connsiteX1" fmla="*/ 10000 w 10000"/>
                <a:gd name="connsiteY1" fmla="*/ 0 h 10325"/>
                <a:gd name="connsiteX2" fmla="*/ 10000 w 10000"/>
                <a:gd name="connsiteY2" fmla="*/ 1562 h 10325"/>
                <a:gd name="connsiteX3" fmla="*/ 0 w 10000"/>
                <a:gd name="connsiteY3" fmla="*/ 7353 h 10325"/>
                <a:gd name="connsiteX4" fmla="*/ 0 w 10000"/>
                <a:gd name="connsiteY4" fmla="*/ 0 h 10325"/>
                <a:gd name="connsiteX0" fmla="*/ 0 w 10000"/>
                <a:gd name="connsiteY0" fmla="*/ 0 h 12309"/>
                <a:gd name="connsiteX1" fmla="*/ 10000 w 10000"/>
                <a:gd name="connsiteY1" fmla="*/ 0 h 12309"/>
                <a:gd name="connsiteX2" fmla="*/ 10000 w 10000"/>
                <a:gd name="connsiteY2" fmla="*/ 1562 h 12309"/>
                <a:gd name="connsiteX3" fmla="*/ 0 w 10000"/>
                <a:gd name="connsiteY3" fmla="*/ 7353 h 12309"/>
                <a:gd name="connsiteX4" fmla="*/ 0 w 10000"/>
                <a:gd name="connsiteY4" fmla="*/ 0 h 12309"/>
                <a:gd name="connsiteX0" fmla="*/ 0 w 10000"/>
                <a:gd name="connsiteY0" fmla="*/ 0 h 11343"/>
                <a:gd name="connsiteX1" fmla="*/ 10000 w 10000"/>
                <a:gd name="connsiteY1" fmla="*/ 0 h 11343"/>
                <a:gd name="connsiteX2" fmla="*/ 10000 w 10000"/>
                <a:gd name="connsiteY2" fmla="*/ 1562 h 11343"/>
                <a:gd name="connsiteX3" fmla="*/ 0 w 10000"/>
                <a:gd name="connsiteY3" fmla="*/ 6387 h 11343"/>
                <a:gd name="connsiteX4" fmla="*/ 0 w 10000"/>
                <a:gd name="connsiteY4" fmla="*/ 0 h 11343"/>
                <a:gd name="connsiteX0" fmla="*/ 0 w 10000"/>
                <a:gd name="connsiteY0" fmla="*/ 0 h 8449"/>
                <a:gd name="connsiteX1" fmla="*/ 10000 w 10000"/>
                <a:gd name="connsiteY1" fmla="*/ 0 h 8449"/>
                <a:gd name="connsiteX2" fmla="*/ 10000 w 10000"/>
                <a:gd name="connsiteY2" fmla="*/ 1562 h 8449"/>
                <a:gd name="connsiteX3" fmla="*/ 0 w 10000"/>
                <a:gd name="connsiteY3" fmla="*/ 3493 h 8449"/>
                <a:gd name="connsiteX4" fmla="*/ 0 w 10000"/>
                <a:gd name="connsiteY4" fmla="*/ 0 h 8449"/>
                <a:gd name="connsiteX0" fmla="*/ 0 w 10000"/>
                <a:gd name="connsiteY0" fmla="*/ 0 h 5547"/>
                <a:gd name="connsiteX1" fmla="*/ 10000 w 10000"/>
                <a:gd name="connsiteY1" fmla="*/ 0 h 5547"/>
                <a:gd name="connsiteX2" fmla="*/ 10000 w 10000"/>
                <a:gd name="connsiteY2" fmla="*/ 1849 h 5547"/>
                <a:gd name="connsiteX3" fmla="*/ 0 w 10000"/>
                <a:gd name="connsiteY3" fmla="*/ 4134 h 5547"/>
                <a:gd name="connsiteX4" fmla="*/ 0 w 10000"/>
                <a:gd name="connsiteY4" fmla="*/ 0 h 5547"/>
                <a:gd name="connsiteX0" fmla="*/ 0 w 10000"/>
                <a:gd name="connsiteY0" fmla="*/ 0 h 14118"/>
                <a:gd name="connsiteX1" fmla="*/ 10000 w 10000"/>
                <a:gd name="connsiteY1" fmla="*/ 0 h 14118"/>
                <a:gd name="connsiteX2" fmla="*/ 10000 w 10000"/>
                <a:gd name="connsiteY2" fmla="*/ 3333 h 14118"/>
                <a:gd name="connsiteX3" fmla="*/ 0 w 10000"/>
                <a:gd name="connsiteY3" fmla="*/ 11571 h 14118"/>
                <a:gd name="connsiteX4" fmla="*/ 0 w 10000"/>
                <a:gd name="connsiteY4" fmla="*/ 0 h 14118"/>
                <a:gd name="connsiteX0" fmla="*/ 0 w 10000"/>
                <a:gd name="connsiteY0" fmla="*/ 0 h 18237"/>
                <a:gd name="connsiteX1" fmla="*/ 10000 w 10000"/>
                <a:gd name="connsiteY1" fmla="*/ 0 h 18237"/>
                <a:gd name="connsiteX2" fmla="*/ 10000 w 10000"/>
                <a:gd name="connsiteY2" fmla="*/ 3333 h 18237"/>
                <a:gd name="connsiteX3" fmla="*/ 0 w 10000"/>
                <a:gd name="connsiteY3" fmla="*/ 15690 h 18237"/>
                <a:gd name="connsiteX4" fmla="*/ 0 w 10000"/>
                <a:gd name="connsiteY4" fmla="*/ 0 h 18237"/>
                <a:gd name="connsiteX0" fmla="*/ 0 w 10000"/>
                <a:gd name="connsiteY0" fmla="*/ 0 h 24624"/>
                <a:gd name="connsiteX1" fmla="*/ 10000 w 10000"/>
                <a:gd name="connsiteY1" fmla="*/ 0 h 24624"/>
                <a:gd name="connsiteX2" fmla="*/ 10000 w 10000"/>
                <a:gd name="connsiteY2" fmla="*/ 3333 h 24624"/>
                <a:gd name="connsiteX3" fmla="*/ 0 w 10000"/>
                <a:gd name="connsiteY3" fmla="*/ 15690 h 24624"/>
                <a:gd name="connsiteX4" fmla="*/ 0 w 10000"/>
                <a:gd name="connsiteY4" fmla="*/ 0 h 24624"/>
                <a:gd name="connsiteX0" fmla="*/ 0 w 10000"/>
                <a:gd name="connsiteY0" fmla="*/ 0 h 20505"/>
                <a:gd name="connsiteX1" fmla="*/ 10000 w 10000"/>
                <a:gd name="connsiteY1" fmla="*/ 0 h 20505"/>
                <a:gd name="connsiteX2" fmla="*/ 10000 w 10000"/>
                <a:gd name="connsiteY2" fmla="*/ 3333 h 20505"/>
                <a:gd name="connsiteX3" fmla="*/ 0 w 10000"/>
                <a:gd name="connsiteY3" fmla="*/ 11571 h 20505"/>
                <a:gd name="connsiteX4" fmla="*/ 0 w 10000"/>
                <a:gd name="connsiteY4" fmla="*/ 0 h 2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20505">
                  <a:moveTo>
                    <a:pt x="0" y="0"/>
                  </a:moveTo>
                  <a:lnTo>
                    <a:pt x="10000" y="0"/>
                  </a:lnTo>
                  <a:lnTo>
                    <a:pt x="10000" y="3333"/>
                  </a:lnTo>
                  <a:cubicBezTo>
                    <a:pt x="5000" y="3333"/>
                    <a:pt x="5072" y="20505"/>
                    <a:pt x="0" y="11571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466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484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067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2"/>
          <p:cNvGrpSpPr/>
          <p:nvPr userDrawn="1"/>
        </p:nvGrpSpPr>
        <p:grpSpPr>
          <a:xfrm>
            <a:off x="0" y="-2043608"/>
            <a:ext cx="9144000" cy="8901609"/>
            <a:chOff x="0" y="2697065"/>
            <a:chExt cx="9144000" cy="4160936"/>
          </a:xfrm>
        </p:grpSpPr>
        <p:sp>
          <p:nvSpPr>
            <p:cNvPr id="16" name="자유형 15"/>
            <p:cNvSpPr/>
            <p:nvPr/>
          </p:nvSpPr>
          <p:spPr>
            <a:xfrm rot="10800000">
              <a:off x="0" y="2697065"/>
              <a:ext cx="9144000" cy="416093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1528">
                  <a:moveTo>
                    <a:pt x="0" y="0"/>
                  </a:moveTo>
                  <a:lnTo>
                    <a:pt x="21600" y="0"/>
                  </a:lnTo>
                  <a:lnTo>
                    <a:pt x="21600" y="13270"/>
                  </a:lnTo>
                  <a:cubicBezTo>
                    <a:pt x="10543" y="12735"/>
                    <a:pt x="11032" y="21528"/>
                    <a:pt x="0" y="203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자유형 16"/>
            <p:cNvSpPr/>
            <p:nvPr/>
          </p:nvSpPr>
          <p:spPr>
            <a:xfrm rot="10800000">
              <a:off x="0" y="2924943"/>
              <a:ext cx="9144000" cy="393305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3702">
                  <a:moveTo>
                    <a:pt x="0" y="0"/>
                  </a:moveTo>
                  <a:lnTo>
                    <a:pt x="21600" y="0"/>
                  </a:lnTo>
                  <a:lnTo>
                    <a:pt x="21600" y="14996"/>
                  </a:lnTo>
                  <a:cubicBezTo>
                    <a:pt x="10598" y="14891"/>
                    <a:pt x="10913" y="23702"/>
                    <a:pt x="0" y="2108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자유형 17"/>
            <p:cNvSpPr/>
            <p:nvPr/>
          </p:nvSpPr>
          <p:spPr>
            <a:xfrm rot="10800000">
              <a:off x="0" y="3156828"/>
              <a:ext cx="9144000" cy="3701171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5350">
                  <a:moveTo>
                    <a:pt x="0" y="0"/>
                  </a:moveTo>
                  <a:lnTo>
                    <a:pt x="21600" y="0"/>
                  </a:lnTo>
                  <a:lnTo>
                    <a:pt x="21600" y="16662"/>
                  </a:lnTo>
                  <a:cubicBezTo>
                    <a:pt x="10588" y="15945"/>
                    <a:pt x="10800" y="2535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자유형 18"/>
            <p:cNvSpPr/>
            <p:nvPr/>
          </p:nvSpPr>
          <p:spPr>
            <a:xfrm rot="10800000">
              <a:off x="0" y="3225966"/>
              <a:ext cx="9144000" cy="3632031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5350">
                  <a:moveTo>
                    <a:pt x="0" y="0"/>
                  </a:moveTo>
                  <a:lnTo>
                    <a:pt x="21600" y="0"/>
                  </a:lnTo>
                  <a:lnTo>
                    <a:pt x="21600" y="16662"/>
                  </a:lnTo>
                  <a:cubicBezTo>
                    <a:pt x="10588" y="15945"/>
                    <a:pt x="10800" y="2535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자유형 19"/>
            <p:cNvSpPr/>
            <p:nvPr/>
          </p:nvSpPr>
          <p:spPr>
            <a:xfrm rot="10800000">
              <a:off x="0" y="3581821"/>
              <a:ext cx="9144000" cy="327617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5350">
                  <a:moveTo>
                    <a:pt x="0" y="0"/>
                  </a:moveTo>
                  <a:lnTo>
                    <a:pt x="21600" y="0"/>
                  </a:lnTo>
                  <a:lnTo>
                    <a:pt x="21600" y="17322"/>
                  </a:lnTo>
                  <a:cubicBezTo>
                    <a:pt x="10643" y="16713"/>
                    <a:pt x="10800" y="2535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자유형 20"/>
            <p:cNvSpPr/>
            <p:nvPr/>
          </p:nvSpPr>
          <p:spPr>
            <a:xfrm rot="10800000">
              <a:off x="0" y="3460040"/>
              <a:ext cx="9144000" cy="3397960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5350">
                  <a:moveTo>
                    <a:pt x="0" y="0"/>
                  </a:moveTo>
                  <a:lnTo>
                    <a:pt x="21600" y="0"/>
                  </a:lnTo>
                  <a:lnTo>
                    <a:pt x="21600" y="17322"/>
                  </a:lnTo>
                  <a:cubicBezTo>
                    <a:pt x="10643" y="16713"/>
                    <a:pt x="10800" y="2535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2" name="순서도: 문서 21"/>
            <p:cNvSpPr/>
            <p:nvPr/>
          </p:nvSpPr>
          <p:spPr>
            <a:xfrm rot="10800000">
              <a:off x="0" y="4268604"/>
              <a:ext cx="9144000" cy="2589396"/>
            </a:xfrm>
            <a:prstGeom prst="flowChartDocumen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059832" y="4077072"/>
            <a:ext cx="5326360" cy="747514"/>
          </a:xfrm>
        </p:spPr>
        <p:txBody>
          <a:bodyPr>
            <a:normAutofit/>
          </a:bodyPr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79712" y="4869160"/>
            <a:ext cx="6400800" cy="72008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12"/>
          <p:cNvGrpSpPr/>
          <p:nvPr userDrawn="1"/>
        </p:nvGrpSpPr>
        <p:grpSpPr>
          <a:xfrm>
            <a:off x="0" y="2116947"/>
            <a:ext cx="9144000" cy="4741053"/>
            <a:chOff x="0" y="2697065"/>
            <a:chExt cx="9144000" cy="2294480"/>
          </a:xfrm>
        </p:grpSpPr>
        <p:sp>
          <p:nvSpPr>
            <p:cNvPr id="8" name="자유형 7"/>
            <p:cNvSpPr/>
            <p:nvPr/>
          </p:nvSpPr>
          <p:spPr>
            <a:xfrm rot="10800000">
              <a:off x="0" y="2697065"/>
              <a:ext cx="9144000" cy="225693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21528"/>
                <a:gd name="connsiteX1" fmla="*/ 21600 w 21600"/>
                <a:gd name="connsiteY1" fmla="*/ 9851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195 h 11677"/>
                <a:gd name="connsiteX1" fmla="*/ 21600 w 21600"/>
                <a:gd name="connsiteY1" fmla="*/ 0 h 11677"/>
                <a:gd name="connsiteX2" fmla="*/ 21600 w 21600"/>
                <a:gd name="connsiteY2" fmla="*/ 3419 h 11677"/>
                <a:gd name="connsiteX3" fmla="*/ 0 w 21600"/>
                <a:gd name="connsiteY3" fmla="*/ 10498 h 11677"/>
                <a:gd name="connsiteX4" fmla="*/ 0 w 21600"/>
                <a:gd name="connsiteY4" fmla="*/ 195 h 11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1677">
                  <a:moveTo>
                    <a:pt x="0" y="195"/>
                  </a:moveTo>
                  <a:lnTo>
                    <a:pt x="21600" y="0"/>
                  </a:lnTo>
                  <a:lnTo>
                    <a:pt x="21600" y="3419"/>
                  </a:lnTo>
                  <a:cubicBezTo>
                    <a:pt x="10543" y="2884"/>
                    <a:pt x="11032" y="11677"/>
                    <a:pt x="0" y="10498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chemeClr val="bg1">
                <a:lumMod val="8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0" y="2924943"/>
              <a:ext cx="9144000" cy="202908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11474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227 h 12228"/>
                <a:gd name="connsiteX1" fmla="*/ 21600 w 21600"/>
                <a:gd name="connsiteY1" fmla="*/ 0 h 12228"/>
                <a:gd name="connsiteX2" fmla="*/ 21600 w 21600"/>
                <a:gd name="connsiteY2" fmla="*/ 3522 h 12228"/>
                <a:gd name="connsiteX3" fmla="*/ 0 w 21600"/>
                <a:gd name="connsiteY3" fmla="*/ 9612 h 12228"/>
                <a:gd name="connsiteX4" fmla="*/ 0 w 21600"/>
                <a:gd name="connsiteY4" fmla="*/ 227 h 12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228">
                  <a:moveTo>
                    <a:pt x="0" y="227"/>
                  </a:moveTo>
                  <a:lnTo>
                    <a:pt x="21600" y="0"/>
                  </a:lnTo>
                  <a:lnTo>
                    <a:pt x="21600" y="3522"/>
                  </a:lnTo>
                  <a:cubicBezTo>
                    <a:pt x="10598" y="3417"/>
                    <a:pt x="10913" y="12228"/>
                    <a:pt x="0" y="9612"/>
                  </a:cubicBezTo>
                  <a:lnTo>
                    <a:pt x="0" y="22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0" y="3156828"/>
              <a:ext cx="9144000" cy="179714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3041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258 h 12309"/>
                <a:gd name="connsiteX1" fmla="*/ 21600 w 21600"/>
                <a:gd name="connsiteY1" fmla="*/ 0 h 12309"/>
                <a:gd name="connsiteX2" fmla="*/ 21600 w 21600"/>
                <a:gd name="connsiteY2" fmla="*/ 3621 h 12309"/>
                <a:gd name="connsiteX3" fmla="*/ 0 w 21600"/>
                <a:gd name="connsiteY3" fmla="*/ 8559 h 12309"/>
                <a:gd name="connsiteX4" fmla="*/ 0 w 21600"/>
                <a:gd name="connsiteY4" fmla="*/ 258 h 1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309">
                  <a:moveTo>
                    <a:pt x="0" y="258"/>
                  </a:moveTo>
                  <a:lnTo>
                    <a:pt x="21600" y="0"/>
                  </a:lnTo>
                  <a:lnTo>
                    <a:pt x="21600" y="3621"/>
                  </a:lnTo>
                  <a:cubicBezTo>
                    <a:pt x="10588" y="2904"/>
                    <a:pt x="10800" y="12309"/>
                    <a:pt x="0" y="8559"/>
                  </a:cubicBezTo>
                  <a:lnTo>
                    <a:pt x="0" y="258"/>
                  </a:lnTo>
                  <a:close/>
                </a:path>
              </a:pathLst>
            </a:custGeom>
            <a:solidFill>
              <a:schemeClr val="bg1">
                <a:lumMod val="8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자유형 10"/>
            <p:cNvSpPr/>
            <p:nvPr/>
          </p:nvSpPr>
          <p:spPr>
            <a:xfrm rot="10800000">
              <a:off x="0" y="3225966"/>
              <a:ext cx="9144000" cy="1728045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3289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525 h 12061"/>
                <a:gd name="connsiteX1" fmla="*/ 21600 w 21600"/>
                <a:gd name="connsiteY1" fmla="*/ 0 h 12061"/>
                <a:gd name="connsiteX2" fmla="*/ 21600 w 21600"/>
                <a:gd name="connsiteY2" fmla="*/ 3373 h 12061"/>
                <a:gd name="connsiteX3" fmla="*/ 0 w 21600"/>
                <a:gd name="connsiteY3" fmla="*/ 8311 h 12061"/>
                <a:gd name="connsiteX4" fmla="*/ 0 w 21600"/>
                <a:gd name="connsiteY4" fmla="*/ 525 h 12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061">
                  <a:moveTo>
                    <a:pt x="0" y="525"/>
                  </a:moveTo>
                  <a:lnTo>
                    <a:pt x="21600" y="0"/>
                  </a:lnTo>
                  <a:lnTo>
                    <a:pt x="21600" y="3373"/>
                  </a:lnTo>
                  <a:cubicBezTo>
                    <a:pt x="10588" y="2656"/>
                    <a:pt x="10800" y="12061"/>
                    <a:pt x="0" y="8311"/>
                  </a:cubicBezTo>
                  <a:lnTo>
                    <a:pt x="0" y="525"/>
                  </a:lnTo>
                  <a:close/>
                </a:path>
              </a:pathLst>
            </a:custGeom>
            <a:solidFill>
              <a:schemeClr val="bg1">
                <a:lumMod val="8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자유형 11"/>
            <p:cNvSpPr/>
            <p:nvPr/>
          </p:nvSpPr>
          <p:spPr>
            <a:xfrm rot="10800000">
              <a:off x="0" y="3581820"/>
              <a:ext cx="9144000" cy="1409725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4442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291 h 10908"/>
                <a:gd name="connsiteX1" fmla="*/ 21600 w 21600"/>
                <a:gd name="connsiteY1" fmla="*/ 0 h 10908"/>
                <a:gd name="connsiteX2" fmla="*/ 21600 w 21600"/>
                <a:gd name="connsiteY2" fmla="*/ 2880 h 10908"/>
                <a:gd name="connsiteX3" fmla="*/ 0 w 21600"/>
                <a:gd name="connsiteY3" fmla="*/ 7158 h 10908"/>
                <a:gd name="connsiteX4" fmla="*/ 0 w 21600"/>
                <a:gd name="connsiteY4" fmla="*/ 291 h 10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908">
                  <a:moveTo>
                    <a:pt x="0" y="291"/>
                  </a:moveTo>
                  <a:lnTo>
                    <a:pt x="21600" y="0"/>
                  </a:lnTo>
                  <a:lnTo>
                    <a:pt x="21600" y="2880"/>
                  </a:lnTo>
                  <a:cubicBezTo>
                    <a:pt x="10643" y="2271"/>
                    <a:pt x="10800" y="10908"/>
                    <a:pt x="0" y="715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12"/>
          <p:cNvGrpSpPr/>
          <p:nvPr userDrawn="1"/>
        </p:nvGrpSpPr>
        <p:grpSpPr>
          <a:xfrm>
            <a:off x="0" y="2116947"/>
            <a:ext cx="9144000" cy="4741053"/>
            <a:chOff x="0" y="2697065"/>
            <a:chExt cx="9144000" cy="2294480"/>
          </a:xfrm>
        </p:grpSpPr>
        <p:sp>
          <p:nvSpPr>
            <p:cNvPr id="7" name="자유형 6"/>
            <p:cNvSpPr/>
            <p:nvPr/>
          </p:nvSpPr>
          <p:spPr>
            <a:xfrm rot="10800000">
              <a:off x="0" y="2697065"/>
              <a:ext cx="9144000" cy="225693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21528"/>
                <a:gd name="connsiteX1" fmla="*/ 21600 w 21600"/>
                <a:gd name="connsiteY1" fmla="*/ 9851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195 h 11677"/>
                <a:gd name="connsiteX1" fmla="*/ 21600 w 21600"/>
                <a:gd name="connsiteY1" fmla="*/ 0 h 11677"/>
                <a:gd name="connsiteX2" fmla="*/ 21600 w 21600"/>
                <a:gd name="connsiteY2" fmla="*/ 3419 h 11677"/>
                <a:gd name="connsiteX3" fmla="*/ 0 w 21600"/>
                <a:gd name="connsiteY3" fmla="*/ 10498 h 11677"/>
                <a:gd name="connsiteX4" fmla="*/ 0 w 21600"/>
                <a:gd name="connsiteY4" fmla="*/ 195 h 11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1677">
                  <a:moveTo>
                    <a:pt x="0" y="195"/>
                  </a:moveTo>
                  <a:lnTo>
                    <a:pt x="21600" y="0"/>
                  </a:lnTo>
                  <a:lnTo>
                    <a:pt x="21600" y="3419"/>
                  </a:lnTo>
                  <a:cubicBezTo>
                    <a:pt x="10543" y="2884"/>
                    <a:pt x="11032" y="11677"/>
                    <a:pt x="0" y="10498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chemeClr val="bg1">
                <a:lumMod val="8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자유형 7"/>
            <p:cNvSpPr/>
            <p:nvPr/>
          </p:nvSpPr>
          <p:spPr>
            <a:xfrm rot="10800000">
              <a:off x="0" y="2924943"/>
              <a:ext cx="9144000" cy="202908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11474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227 h 12228"/>
                <a:gd name="connsiteX1" fmla="*/ 21600 w 21600"/>
                <a:gd name="connsiteY1" fmla="*/ 0 h 12228"/>
                <a:gd name="connsiteX2" fmla="*/ 21600 w 21600"/>
                <a:gd name="connsiteY2" fmla="*/ 3522 h 12228"/>
                <a:gd name="connsiteX3" fmla="*/ 0 w 21600"/>
                <a:gd name="connsiteY3" fmla="*/ 9612 h 12228"/>
                <a:gd name="connsiteX4" fmla="*/ 0 w 21600"/>
                <a:gd name="connsiteY4" fmla="*/ 227 h 12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228">
                  <a:moveTo>
                    <a:pt x="0" y="227"/>
                  </a:moveTo>
                  <a:lnTo>
                    <a:pt x="21600" y="0"/>
                  </a:lnTo>
                  <a:lnTo>
                    <a:pt x="21600" y="3522"/>
                  </a:lnTo>
                  <a:cubicBezTo>
                    <a:pt x="10598" y="3417"/>
                    <a:pt x="10913" y="12228"/>
                    <a:pt x="0" y="9612"/>
                  </a:cubicBezTo>
                  <a:lnTo>
                    <a:pt x="0" y="22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0" y="3156828"/>
              <a:ext cx="9144000" cy="179714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3041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258 h 12309"/>
                <a:gd name="connsiteX1" fmla="*/ 21600 w 21600"/>
                <a:gd name="connsiteY1" fmla="*/ 0 h 12309"/>
                <a:gd name="connsiteX2" fmla="*/ 21600 w 21600"/>
                <a:gd name="connsiteY2" fmla="*/ 3621 h 12309"/>
                <a:gd name="connsiteX3" fmla="*/ 0 w 21600"/>
                <a:gd name="connsiteY3" fmla="*/ 8559 h 12309"/>
                <a:gd name="connsiteX4" fmla="*/ 0 w 21600"/>
                <a:gd name="connsiteY4" fmla="*/ 258 h 1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309">
                  <a:moveTo>
                    <a:pt x="0" y="258"/>
                  </a:moveTo>
                  <a:lnTo>
                    <a:pt x="21600" y="0"/>
                  </a:lnTo>
                  <a:lnTo>
                    <a:pt x="21600" y="3621"/>
                  </a:lnTo>
                  <a:cubicBezTo>
                    <a:pt x="10588" y="2904"/>
                    <a:pt x="10800" y="12309"/>
                    <a:pt x="0" y="8559"/>
                  </a:cubicBezTo>
                  <a:lnTo>
                    <a:pt x="0" y="258"/>
                  </a:lnTo>
                  <a:close/>
                </a:path>
              </a:pathLst>
            </a:custGeom>
            <a:solidFill>
              <a:schemeClr val="bg1">
                <a:lumMod val="8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0" y="3225966"/>
              <a:ext cx="9144000" cy="1728045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3289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525 h 12061"/>
                <a:gd name="connsiteX1" fmla="*/ 21600 w 21600"/>
                <a:gd name="connsiteY1" fmla="*/ 0 h 12061"/>
                <a:gd name="connsiteX2" fmla="*/ 21600 w 21600"/>
                <a:gd name="connsiteY2" fmla="*/ 3373 h 12061"/>
                <a:gd name="connsiteX3" fmla="*/ 0 w 21600"/>
                <a:gd name="connsiteY3" fmla="*/ 8311 h 12061"/>
                <a:gd name="connsiteX4" fmla="*/ 0 w 21600"/>
                <a:gd name="connsiteY4" fmla="*/ 525 h 12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061">
                  <a:moveTo>
                    <a:pt x="0" y="525"/>
                  </a:moveTo>
                  <a:lnTo>
                    <a:pt x="21600" y="0"/>
                  </a:lnTo>
                  <a:lnTo>
                    <a:pt x="21600" y="3373"/>
                  </a:lnTo>
                  <a:cubicBezTo>
                    <a:pt x="10588" y="2656"/>
                    <a:pt x="10800" y="12061"/>
                    <a:pt x="0" y="8311"/>
                  </a:cubicBezTo>
                  <a:lnTo>
                    <a:pt x="0" y="525"/>
                  </a:lnTo>
                  <a:close/>
                </a:path>
              </a:pathLst>
            </a:custGeom>
            <a:solidFill>
              <a:schemeClr val="bg1">
                <a:lumMod val="8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자유형 10"/>
            <p:cNvSpPr/>
            <p:nvPr/>
          </p:nvSpPr>
          <p:spPr>
            <a:xfrm rot="10800000">
              <a:off x="0" y="3581820"/>
              <a:ext cx="9144000" cy="1409725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4442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291 h 10908"/>
                <a:gd name="connsiteX1" fmla="*/ 21600 w 21600"/>
                <a:gd name="connsiteY1" fmla="*/ 0 h 10908"/>
                <a:gd name="connsiteX2" fmla="*/ 21600 w 21600"/>
                <a:gd name="connsiteY2" fmla="*/ 2880 h 10908"/>
                <a:gd name="connsiteX3" fmla="*/ 0 w 21600"/>
                <a:gd name="connsiteY3" fmla="*/ 7158 h 10908"/>
                <a:gd name="connsiteX4" fmla="*/ 0 w 21600"/>
                <a:gd name="connsiteY4" fmla="*/ 291 h 10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908">
                  <a:moveTo>
                    <a:pt x="0" y="291"/>
                  </a:moveTo>
                  <a:lnTo>
                    <a:pt x="21600" y="0"/>
                  </a:lnTo>
                  <a:lnTo>
                    <a:pt x="21600" y="2880"/>
                  </a:lnTo>
                  <a:cubicBezTo>
                    <a:pt x="10643" y="2271"/>
                    <a:pt x="10800" y="10908"/>
                    <a:pt x="0" y="715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12"/>
          <p:cNvGrpSpPr/>
          <p:nvPr userDrawn="1"/>
        </p:nvGrpSpPr>
        <p:grpSpPr>
          <a:xfrm>
            <a:off x="0" y="2116947"/>
            <a:ext cx="9144000" cy="4741053"/>
            <a:chOff x="0" y="2697065"/>
            <a:chExt cx="9144000" cy="2294480"/>
          </a:xfrm>
        </p:grpSpPr>
        <p:sp>
          <p:nvSpPr>
            <p:cNvPr id="6" name="자유형 5"/>
            <p:cNvSpPr/>
            <p:nvPr/>
          </p:nvSpPr>
          <p:spPr>
            <a:xfrm rot="10800000">
              <a:off x="0" y="2697065"/>
              <a:ext cx="9144000" cy="225693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21528"/>
                <a:gd name="connsiteX1" fmla="*/ 21600 w 21600"/>
                <a:gd name="connsiteY1" fmla="*/ 9851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195 h 11677"/>
                <a:gd name="connsiteX1" fmla="*/ 21600 w 21600"/>
                <a:gd name="connsiteY1" fmla="*/ 0 h 11677"/>
                <a:gd name="connsiteX2" fmla="*/ 21600 w 21600"/>
                <a:gd name="connsiteY2" fmla="*/ 3419 h 11677"/>
                <a:gd name="connsiteX3" fmla="*/ 0 w 21600"/>
                <a:gd name="connsiteY3" fmla="*/ 10498 h 11677"/>
                <a:gd name="connsiteX4" fmla="*/ 0 w 21600"/>
                <a:gd name="connsiteY4" fmla="*/ 195 h 11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1677">
                  <a:moveTo>
                    <a:pt x="0" y="195"/>
                  </a:moveTo>
                  <a:lnTo>
                    <a:pt x="21600" y="0"/>
                  </a:lnTo>
                  <a:lnTo>
                    <a:pt x="21600" y="3419"/>
                  </a:lnTo>
                  <a:cubicBezTo>
                    <a:pt x="10543" y="2884"/>
                    <a:pt x="11032" y="11677"/>
                    <a:pt x="0" y="10498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chemeClr val="bg1">
                <a:lumMod val="8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자유형 6"/>
            <p:cNvSpPr/>
            <p:nvPr/>
          </p:nvSpPr>
          <p:spPr>
            <a:xfrm rot="10800000">
              <a:off x="0" y="2924943"/>
              <a:ext cx="9144000" cy="202908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11474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227 h 12228"/>
                <a:gd name="connsiteX1" fmla="*/ 21600 w 21600"/>
                <a:gd name="connsiteY1" fmla="*/ 0 h 12228"/>
                <a:gd name="connsiteX2" fmla="*/ 21600 w 21600"/>
                <a:gd name="connsiteY2" fmla="*/ 3522 h 12228"/>
                <a:gd name="connsiteX3" fmla="*/ 0 w 21600"/>
                <a:gd name="connsiteY3" fmla="*/ 9612 h 12228"/>
                <a:gd name="connsiteX4" fmla="*/ 0 w 21600"/>
                <a:gd name="connsiteY4" fmla="*/ 227 h 12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228">
                  <a:moveTo>
                    <a:pt x="0" y="227"/>
                  </a:moveTo>
                  <a:lnTo>
                    <a:pt x="21600" y="0"/>
                  </a:lnTo>
                  <a:lnTo>
                    <a:pt x="21600" y="3522"/>
                  </a:lnTo>
                  <a:cubicBezTo>
                    <a:pt x="10598" y="3417"/>
                    <a:pt x="10913" y="12228"/>
                    <a:pt x="0" y="9612"/>
                  </a:cubicBezTo>
                  <a:lnTo>
                    <a:pt x="0" y="22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자유형 7"/>
            <p:cNvSpPr/>
            <p:nvPr/>
          </p:nvSpPr>
          <p:spPr>
            <a:xfrm rot="10800000">
              <a:off x="0" y="3156828"/>
              <a:ext cx="9144000" cy="179714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3041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258 h 12309"/>
                <a:gd name="connsiteX1" fmla="*/ 21600 w 21600"/>
                <a:gd name="connsiteY1" fmla="*/ 0 h 12309"/>
                <a:gd name="connsiteX2" fmla="*/ 21600 w 21600"/>
                <a:gd name="connsiteY2" fmla="*/ 3621 h 12309"/>
                <a:gd name="connsiteX3" fmla="*/ 0 w 21600"/>
                <a:gd name="connsiteY3" fmla="*/ 8559 h 12309"/>
                <a:gd name="connsiteX4" fmla="*/ 0 w 21600"/>
                <a:gd name="connsiteY4" fmla="*/ 258 h 1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309">
                  <a:moveTo>
                    <a:pt x="0" y="258"/>
                  </a:moveTo>
                  <a:lnTo>
                    <a:pt x="21600" y="0"/>
                  </a:lnTo>
                  <a:lnTo>
                    <a:pt x="21600" y="3621"/>
                  </a:lnTo>
                  <a:cubicBezTo>
                    <a:pt x="10588" y="2904"/>
                    <a:pt x="10800" y="12309"/>
                    <a:pt x="0" y="8559"/>
                  </a:cubicBezTo>
                  <a:lnTo>
                    <a:pt x="0" y="258"/>
                  </a:lnTo>
                  <a:close/>
                </a:path>
              </a:pathLst>
            </a:custGeom>
            <a:solidFill>
              <a:schemeClr val="bg1">
                <a:lumMod val="8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0" y="3225966"/>
              <a:ext cx="9144000" cy="1728045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3289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525 h 12061"/>
                <a:gd name="connsiteX1" fmla="*/ 21600 w 21600"/>
                <a:gd name="connsiteY1" fmla="*/ 0 h 12061"/>
                <a:gd name="connsiteX2" fmla="*/ 21600 w 21600"/>
                <a:gd name="connsiteY2" fmla="*/ 3373 h 12061"/>
                <a:gd name="connsiteX3" fmla="*/ 0 w 21600"/>
                <a:gd name="connsiteY3" fmla="*/ 8311 h 12061"/>
                <a:gd name="connsiteX4" fmla="*/ 0 w 21600"/>
                <a:gd name="connsiteY4" fmla="*/ 525 h 12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2061">
                  <a:moveTo>
                    <a:pt x="0" y="525"/>
                  </a:moveTo>
                  <a:lnTo>
                    <a:pt x="21600" y="0"/>
                  </a:lnTo>
                  <a:lnTo>
                    <a:pt x="21600" y="3373"/>
                  </a:lnTo>
                  <a:cubicBezTo>
                    <a:pt x="10588" y="2656"/>
                    <a:pt x="10800" y="12061"/>
                    <a:pt x="0" y="8311"/>
                  </a:cubicBezTo>
                  <a:lnTo>
                    <a:pt x="0" y="525"/>
                  </a:lnTo>
                  <a:close/>
                </a:path>
              </a:pathLst>
            </a:custGeom>
            <a:solidFill>
              <a:schemeClr val="bg1">
                <a:lumMod val="8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0" y="3581820"/>
              <a:ext cx="9144000" cy="1409725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4442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291 h 10908"/>
                <a:gd name="connsiteX1" fmla="*/ 21600 w 21600"/>
                <a:gd name="connsiteY1" fmla="*/ 0 h 10908"/>
                <a:gd name="connsiteX2" fmla="*/ 21600 w 21600"/>
                <a:gd name="connsiteY2" fmla="*/ 2880 h 10908"/>
                <a:gd name="connsiteX3" fmla="*/ 0 w 21600"/>
                <a:gd name="connsiteY3" fmla="*/ 7158 h 10908"/>
                <a:gd name="connsiteX4" fmla="*/ 0 w 21600"/>
                <a:gd name="connsiteY4" fmla="*/ 291 h 10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908">
                  <a:moveTo>
                    <a:pt x="0" y="291"/>
                  </a:moveTo>
                  <a:lnTo>
                    <a:pt x="21600" y="0"/>
                  </a:lnTo>
                  <a:lnTo>
                    <a:pt x="21600" y="2880"/>
                  </a:lnTo>
                  <a:cubicBezTo>
                    <a:pt x="10643" y="2271"/>
                    <a:pt x="10800" y="10908"/>
                    <a:pt x="0" y="715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9655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516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 userDrawn="1"/>
        </p:nvGrpSpPr>
        <p:grpSpPr>
          <a:xfrm>
            <a:off x="0" y="5661248"/>
            <a:ext cx="9144000" cy="1196753"/>
            <a:chOff x="0" y="3163869"/>
            <a:chExt cx="9144000" cy="1587981"/>
          </a:xfrm>
        </p:grpSpPr>
        <p:sp>
          <p:nvSpPr>
            <p:cNvPr id="7" name="자유형 6"/>
            <p:cNvSpPr/>
            <p:nvPr/>
          </p:nvSpPr>
          <p:spPr>
            <a:xfrm rot="10800000">
              <a:off x="0" y="3163869"/>
              <a:ext cx="9144000" cy="1587959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19783"/>
                <a:gd name="connsiteX1" fmla="*/ 21600 w 21600"/>
                <a:gd name="connsiteY1" fmla="*/ 0 h 19783"/>
                <a:gd name="connsiteX2" fmla="*/ 21600 w 21600"/>
                <a:gd name="connsiteY2" fmla="*/ 13270 h 19783"/>
                <a:gd name="connsiteX3" fmla="*/ 0 w 21600"/>
                <a:gd name="connsiteY3" fmla="*/ 18604 h 19783"/>
                <a:gd name="connsiteX4" fmla="*/ 0 w 21600"/>
                <a:gd name="connsiteY4" fmla="*/ 0 h 19783"/>
                <a:gd name="connsiteX0" fmla="*/ 0 w 21600"/>
                <a:gd name="connsiteY0" fmla="*/ 0 h 20258"/>
                <a:gd name="connsiteX1" fmla="*/ 21600 w 21600"/>
                <a:gd name="connsiteY1" fmla="*/ 0 h 20258"/>
                <a:gd name="connsiteX2" fmla="*/ 21600 w 21600"/>
                <a:gd name="connsiteY2" fmla="*/ 13270 h 20258"/>
                <a:gd name="connsiteX3" fmla="*/ 0 w 21600"/>
                <a:gd name="connsiteY3" fmla="*/ 18604 h 20258"/>
                <a:gd name="connsiteX4" fmla="*/ 0 w 21600"/>
                <a:gd name="connsiteY4" fmla="*/ 0 h 20258"/>
                <a:gd name="connsiteX0" fmla="*/ 0 w 21600"/>
                <a:gd name="connsiteY0" fmla="*/ 10897 h 20258"/>
                <a:gd name="connsiteX1" fmla="*/ 21600 w 21600"/>
                <a:gd name="connsiteY1" fmla="*/ 0 h 20258"/>
                <a:gd name="connsiteX2" fmla="*/ 21600 w 21600"/>
                <a:gd name="connsiteY2" fmla="*/ 13270 h 20258"/>
                <a:gd name="connsiteX3" fmla="*/ 0 w 21600"/>
                <a:gd name="connsiteY3" fmla="*/ 18604 h 20258"/>
                <a:gd name="connsiteX4" fmla="*/ 0 w 21600"/>
                <a:gd name="connsiteY4" fmla="*/ 10897 h 20258"/>
                <a:gd name="connsiteX0" fmla="*/ 0 w 21600"/>
                <a:gd name="connsiteY0" fmla="*/ 905 h 10266"/>
                <a:gd name="connsiteX1" fmla="*/ 21600 w 21600"/>
                <a:gd name="connsiteY1" fmla="*/ 0 h 10266"/>
                <a:gd name="connsiteX2" fmla="*/ 21600 w 21600"/>
                <a:gd name="connsiteY2" fmla="*/ 3278 h 10266"/>
                <a:gd name="connsiteX3" fmla="*/ 0 w 21600"/>
                <a:gd name="connsiteY3" fmla="*/ 8612 h 10266"/>
                <a:gd name="connsiteX4" fmla="*/ 0 w 21600"/>
                <a:gd name="connsiteY4" fmla="*/ 905 h 10266"/>
                <a:gd name="connsiteX0" fmla="*/ 0 w 21600"/>
                <a:gd name="connsiteY0" fmla="*/ 0 h 9361"/>
                <a:gd name="connsiteX1" fmla="*/ 21600 w 21600"/>
                <a:gd name="connsiteY1" fmla="*/ 0 h 9361"/>
                <a:gd name="connsiteX2" fmla="*/ 21600 w 21600"/>
                <a:gd name="connsiteY2" fmla="*/ 2373 h 9361"/>
                <a:gd name="connsiteX3" fmla="*/ 0 w 21600"/>
                <a:gd name="connsiteY3" fmla="*/ 7707 h 9361"/>
                <a:gd name="connsiteX4" fmla="*/ 0 w 21600"/>
                <a:gd name="connsiteY4" fmla="*/ 0 h 9361"/>
                <a:gd name="connsiteX0" fmla="*/ 0 w 10000"/>
                <a:gd name="connsiteY0" fmla="*/ 0 h 7705"/>
                <a:gd name="connsiteX1" fmla="*/ 10000 w 10000"/>
                <a:gd name="connsiteY1" fmla="*/ 0 h 7705"/>
                <a:gd name="connsiteX2" fmla="*/ 10000 w 10000"/>
                <a:gd name="connsiteY2" fmla="*/ 2535 h 7705"/>
                <a:gd name="connsiteX3" fmla="*/ 0 w 10000"/>
                <a:gd name="connsiteY3" fmla="*/ 5938 h 7705"/>
                <a:gd name="connsiteX4" fmla="*/ 0 w 10000"/>
                <a:gd name="connsiteY4" fmla="*/ 0 h 7705"/>
                <a:gd name="connsiteX0" fmla="*/ 0 w 10000"/>
                <a:gd name="connsiteY0" fmla="*/ 0 h 9282"/>
                <a:gd name="connsiteX1" fmla="*/ 10000 w 10000"/>
                <a:gd name="connsiteY1" fmla="*/ 0 h 9282"/>
                <a:gd name="connsiteX2" fmla="*/ 10000 w 10000"/>
                <a:gd name="connsiteY2" fmla="*/ 3290 h 9282"/>
                <a:gd name="connsiteX3" fmla="*/ 0 w 10000"/>
                <a:gd name="connsiteY3" fmla="*/ 7707 h 9282"/>
                <a:gd name="connsiteX4" fmla="*/ 0 w 10000"/>
                <a:gd name="connsiteY4" fmla="*/ 0 h 9282"/>
                <a:gd name="connsiteX0" fmla="*/ 0 w 10000"/>
                <a:gd name="connsiteY0" fmla="*/ 0 h 12272"/>
                <a:gd name="connsiteX1" fmla="*/ 10000 w 10000"/>
                <a:gd name="connsiteY1" fmla="*/ 0 h 12272"/>
                <a:gd name="connsiteX2" fmla="*/ 10000 w 10000"/>
                <a:gd name="connsiteY2" fmla="*/ 3544 h 12272"/>
                <a:gd name="connsiteX3" fmla="*/ 0 w 10000"/>
                <a:gd name="connsiteY3" fmla="*/ 10575 h 12272"/>
                <a:gd name="connsiteX4" fmla="*/ 0 w 10000"/>
                <a:gd name="connsiteY4" fmla="*/ 0 h 1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2272">
                  <a:moveTo>
                    <a:pt x="0" y="0"/>
                  </a:moveTo>
                  <a:lnTo>
                    <a:pt x="10000" y="0"/>
                  </a:lnTo>
                  <a:lnTo>
                    <a:pt x="10000" y="3544"/>
                  </a:lnTo>
                  <a:cubicBezTo>
                    <a:pt x="4881" y="2745"/>
                    <a:pt x="5107" y="12272"/>
                    <a:pt x="0" y="105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자유형 7"/>
            <p:cNvSpPr/>
            <p:nvPr/>
          </p:nvSpPr>
          <p:spPr>
            <a:xfrm rot="10800000">
              <a:off x="0" y="3677812"/>
              <a:ext cx="9144000" cy="1073939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957"/>
                <a:gd name="connsiteX1" fmla="*/ 21600 w 21600"/>
                <a:gd name="connsiteY1" fmla="*/ 0 h 22957"/>
                <a:gd name="connsiteX2" fmla="*/ 21600 w 21600"/>
                <a:gd name="connsiteY2" fmla="*/ 14996 h 22957"/>
                <a:gd name="connsiteX3" fmla="*/ 0 w 21600"/>
                <a:gd name="connsiteY3" fmla="*/ 20341 h 22957"/>
                <a:gd name="connsiteX4" fmla="*/ 0 w 21600"/>
                <a:gd name="connsiteY4" fmla="*/ 0 h 22957"/>
                <a:gd name="connsiteX0" fmla="*/ 0 w 21600"/>
                <a:gd name="connsiteY0" fmla="*/ 0 h 22162"/>
                <a:gd name="connsiteX1" fmla="*/ 21600 w 21600"/>
                <a:gd name="connsiteY1" fmla="*/ 0 h 22162"/>
                <a:gd name="connsiteX2" fmla="*/ 21600 w 21600"/>
                <a:gd name="connsiteY2" fmla="*/ 14996 h 22162"/>
                <a:gd name="connsiteX3" fmla="*/ 0 w 21600"/>
                <a:gd name="connsiteY3" fmla="*/ 20341 h 22162"/>
                <a:gd name="connsiteX4" fmla="*/ 0 w 21600"/>
                <a:gd name="connsiteY4" fmla="*/ 0 h 22162"/>
                <a:gd name="connsiteX0" fmla="*/ 0 w 21600"/>
                <a:gd name="connsiteY0" fmla="*/ 0 h 22429"/>
                <a:gd name="connsiteX1" fmla="*/ 21600 w 21600"/>
                <a:gd name="connsiteY1" fmla="*/ 0 h 22429"/>
                <a:gd name="connsiteX2" fmla="*/ 21600 w 21600"/>
                <a:gd name="connsiteY2" fmla="*/ 14996 h 22429"/>
                <a:gd name="connsiteX3" fmla="*/ 0 w 21600"/>
                <a:gd name="connsiteY3" fmla="*/ 20341 h 22429"/>
                <a:gd name="connsiteX4" fmla="*/ 0 w 21600"/>
                <a:gd name="connsiteY4" fmla="*/ 0 h 22429"/>
                <a:gd name="connsiteX0" fmla="*/ 0 w 21600"/>
                <a:gd name="connsiteY0" fmla="*/ 0 h 21667"/>
                <a:gd name="connsiteX1" fmla="*/ 21600 w 21600"/>
                <a:gd name="connsiteY1" fmla="*/ 0 h 21667"/>
                <a:gd name="connsiteX2" fmla="*/ 21600 w 21600"/>
                <a:gd name="connsiteY2" fmla="*/ 14996 h 21667"/>
                <a:gd name="connsiteX3" fmla="*/ 0 w 21600"/>
                <a:gd name="connsiteY3" fmla="*/ 20341 h 21667"/>
                <a:gd name="connsiteX4" fmla="*/ 0 w 21600"/>
                <a:gd name="connsiteY4" fmla="*/ 0 h 21667"/>
                <a:gd name="connsiteX0" fmla="*/ 0 w 21600"/>
                <a:gd name="connsiteY0" fmla="*/ 0 h 21667"/>
                <a:gd name="connsiteX1" fmla="*/ 21600 w 21600"/>
                <a:gd name="connsiteY1" fmla="*/ 11638 h 21667"/>
                <a:gd name="connsiteX2" fmla="*/ 21600 w 21600"/>
                <a:gd name="connsiteY2" fmla="*/ 14996 h 21667"/>
                <a:gd name="connsiteX3" fmla="*/ 0 w 21600"/>
                <a:gd name="connsiteY3" fmla="*/ 20341 h 21667"/>
                <a:gd name="connsiteX4" fmla="*/ 0 w 21600"/>
                <a:gd name="connsiteY4" fmla="*/ 0 h 21667"/>
                <a:gd name="connsiteX0" fmla="*/ 0 w 21600"/>
                <a:gd name="connsiteY0" fmla="*/ 1055 h 10029"/>
                <a:gd name="connsiteX1" fmla="*/ 21600 w 21600"/>
                <a:gd name="connsiteY1" fmla="*/ 0 h 10029"/>
                <a:gd name="connsiteX2" fmla="*/ 21600 w 21600"/>
                <a:gd name="connsiteY2" fmla="*/ 3358 h 10029"/>
                <a:gd name="connsiteX3" fmla="*/ 0 w 21600"/>
                <a:gd name="connsiteY3" fmla="*/ 8703 h 10029"/>
                <a:gd name="connsiteX4" fmla="*/ 0 w 21600"/>
                <a:gd name="connsiteY4" fmla="*/ 1055 h 10029"/>
                <a:gd name="connsiteX0" fmla="*/ 0 w 21600"/>
                <a:gd name="connsiteY0" fmla="*/ 0 h 8974"/>
                <a:gd name="connsiteX1" fmla="*/ 21600 w 21600"/>
                <a:gd name="connsiteY1" fmla="*/ 0 h 8974"/>
                <a:gd name="connsiteX2" fmla="*/ 21600 w 21600"/>
                <a:gd name="connsiteY2" fmla="*/ 2303 h 8974"/>
                <a:gd name="connsiteX3" fmla="*/ 0 w 21600"/>
                <a:gd name="connsiteY3" fmla="*/ 7648 h 8974"/>
                <a:gd name="connsiteX4" fmla="*/ 0 w 21600"/>
                <a:gd name="connsiteY4" fmla="*/ 0 h 8974"/>
                <a:gd name="connsiteX0" fmla="*/ 0 w 10000"/>
                <a:gd name="connsiteY0" fmla="*/ 0 h 7705"/>
                <a:gd name="connsiteX1" fmla="*/ 10000 w 10000"/>
                <a:gd name="connsiteY1" fmla="*/ 0 h 7705"/>
                <a:gd name="connsiteX2" fmla="*/ 10000 w 10000"/>
                <a:gd name="connsiteY2" fmla="*/ 2566 h 7705"/>
                <a:gd name="connsiteX3" fmla="*/ 0 w 10000"/>
                <a:gd name="connsiteY3" fmla="*/ 6227 h 7705"/>
                <a:gd name="connsiteX4" fmla="*/ 0 w 10000"/>
                <a:gd name="connsiteY4" fmla="*/ 0 h 7705"/>
                <a:gd name="connsiteX0" fmla="*/ 0 w 10000"/>
                <a:gd name="connsiteY0" fmla="*/ 0 h 11281"/>
                <a:gd name="connsiteX1" fmla="*/ 10000 w 10000"/>
                <a:gd name="connsiteY1" fmla="*/ 0 h 11281"/>
                <a:gd name="connsiteX2" fmla="*/ 10000 w 10000"/>
                <a:gd name="connsiteY2" fmla="*/ 3330 h 11281"/>
                <a:gd name="connsiteX3" fmla="*/ 0 w 10000"/>
                <a:gd name="connsiteY3" fmla="*/ 9363 h 11281"/>
                <a:gd name="connsiteX4" fmla="*/ 0 w 10000"/>
                <a:gd name="connsiteY4" fmla="*/ 0 h 11281"/>
                <a:gd name="connsiteX0" fmla="*/ 0 w 10000"/>
                <a:gd name="connsiteY0" fmla="*/ 0 h 9360"/>
                <a:gd name="connsiteX1" fmla="*/ 10000 w 10000"/>
                <a:gd name="connsiteY1" fmla="*/ 0 h 9360"/>
                <a:gd name="connsiteX2" fmla="*/ 10000 w 10000"/>
                <a:gd name="connsiteY2" fmla="*/ 3330 h 9360"/>
                <a:gd name="connsiteX3" fmla="*/ 0 w 10000"/>
                <a:gd name="connsiteY3" fmla="*/ 7442 h 9360"/>
                <a:gd name="connsiteX4" fmla="*/ 0 w 10000"/>
                <a:gd name="connsiteY4" fmla="*/ 0 h 9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360">
                  <a:moveTo>
                    <a:pt x="0" y="0"/>
                  </a:moveTo>
                  <a:lnTo>
                    <a:pt x="10000" y="0"/>
                  </a:lnTo>
                  <a:lnTo>
                    <a:pt x="10000" y="3330"/>
                  </a:lnTo>
                  <a:cubicBezTo>
                    <a:pt x="4906" y="3178"/>
                    <a:pt x="5097" y="9360"/>
                    <a:pt x="0" y="7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0" y="3662577"/>
              <a:ext cx="9144000" cy="108918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862"/>
                <a:gd name="connsiteX1" fmla="*/ 21600 w 21600"/>
                <a:gd name="connsiteY1" fmla="*/ 0 h 25862"/>
                <a:gd name="connsiteX2" fmla="*/ 21600 w 21600"/>
                <a:gd name="connsiteY2" fmla="*/ 16662 h 25862"/>
                <a:gd name="connsiteX3" fmla="*/ 0 w 21600"/>
                <a:gd name="connsiteY3" fmla="*/ 22112 h 25862"/>
                <a:gd name="connsiteX4" fmla="*/ 0 w 21600"/>
                <a:gd name="connsiteY4" fmla="*/ 0 h 25862"/>
                <a:gd name="connsiteX0" fmla="*/ 0 w 21600"/>
                <a:gd name="connsiteY0" fmla="*/ 0 h 24227"/>
                <a:gd name="connsiteX1" fmla="*/ 21600 w 21600"/>
                <a:gd name="connsiteY1" fmla="*/ 0 h 24227"/>
                <a:gd name="connsiteX2" fmla="*/ 21600 w 21600"/>
                <a:gd name="connsiteY2" fmla="*/ 16662 h 24227"/>
                <a:gd name="connsiteX3" fmla="*/ 0 w 21600"/>
                <a:gd name="connsiteY3" fmla="*/ 22112 h 24227"/>
                <a:gd name="connsiteX4" fmla="*/ 0 w 21600"/>
                <a:gd name="connsiteY4" fmla="*/ 0 h 24227"/>
                <a:gd name="connsiteX0" fmla="*/ 0 w 21600"/>
                <a:gd name="connsiteY0" fmla="*/ 0 h 24227"/>
                <a:gd name="connsiteX1" fmla="*/ 21600 w 21600"/>
                <a:gd name="connsiteY1" fmla="*/ 13228 h 24227"/>
                <a:gd name="connsiteX2" fmla="*/ 21600 w 21600"/>
                <a:gd name="connsiteY2" fmla="*/ 16662 h 24227"/>
                <a:gd name="connsiteX3" fmla="*/ 0 w 21600"/>
                <a:gd name="connsiteY3" fmla="*/ 22112 h 24227"/>
                <a:gd name="connsiteX4" fmla="*/ 0 w 21600"/>
                <a:gd name="connsiteY4" fmla="*/ 0 h 24227"/>
                <a:gd name="connsiteX0" fmla="*/ 0 w 21600"/>
                <a:gd name="connsiteY0" fmla="*/ 1198 h 10999"/>
                <a:gd name="connsiteX1" fmla="*/ 21600 w 21600"/>
                <a:gd name="connsiteY1" fmla="*/ 0 h 10999"/>
                <a:gd name="connsiteX2" fmla="*/ 21600 w 21600"/>
                <a:gd name="connsiteY2" fmla="*/ 3434 h 10999"/>
                <a:gd name="connsiteX3" fmla="*/ 0 w 21600"/>
                <a:gd name="connsiteY3" fmla="*/ 8884 h 10999"/>
                <a:gd name="connsiteX4" fmla="*/ 0 w 21600"/>
                <a:gd name="connsiteY4" fmla="*/ 1198 h 10999"/>
                <a:gd name="connsiteX0" fmla="*/ 0 w 21600"/>
                <a:gd name="connsiteY0" fmla="*/ 0 h 9801"/>
                <a:gd name="connsiteX1" fmla="*/ 21600 w 21600"/>
                <a:gd name="connsiteY1" fmla="*/ 0 h 9801"/>
                <a:gd name="connsiteX2" fmla="*/ 21600 w 21600"/>
                <a:gd name="connsiteY2" fmla="*/ 2236 h 9801"/>
                <a:gd name="connsiteX3" fmla="*/ 0 w 21600"/>
                <a:gd name="connsiteY3" fmla="*/ 7686 h 9801"/>
                <a:gd name="connsiteX4" fmla="*/ 0 w 21600"/>
                <a:gd name="connsiteY4" fmla="*/ 0 h 9801"/>
                <a:gd name="connsiteX0" fmla="*/ 0 w 10000"/>
                <a:gd name="connsiteY0" fmla="*/ 0 h 8125"/>
                <a:gd name="connsiteX1" fmla="*/ 10000 w 10000"/>
                <a:gd name="connsiteY1" fmla="*/ 0 h 8125"/>
                <a:gd name="connsiteX2" fmla="*/ 10000 w 10000"/>
                <a:gd name="connsiteY2" fmla="*/ 2281 h 8125"/>
                <a:gd name="connsiteX3" fmla="*/ 0 w 10000"/>
                <a:gd name="connsiteY3" fmla="*/ 5967 h 8125"/>
                <a:gd name="connsiteX4" fmla="*/ 0 w 10000"/>
                <a:gd name="connsiteY4" fmla="*/ 0 h 8125"/>
                <a:gd name="connsiteX0" fmla="*/ 0 w 10000"/>
                <a:gd name="connsiteY0" fmla="*/ 0 h 9368"/>
                <a:gd name="connsiteX1" fmla="*/ 10000 w 10000"/>
                <a:gd name="connsiteY1" fmla="*/ 0 h 9368"/>
                <a:gd name="connsiteX2" fmla="*/ 10000 w 10000"/>
                <a:gd name="connsiteY2" fmla="*/ 2807 h 9368"/>
                <a:gd name="connsiteX3" fmla="*/ 0 w 10000"/>
                <a:gd name="connsiteY3" fmla="*/ 6712 h 9368"/>
                <a:gd name="connsiteX4" fmla="*/ 0 w 10000"/>
                <a:gd name="connsiteY4" fmla="*/ 0 h 9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368">
                  <a:moveTo>
                    <a:pt x="0" y="0"/>
                  </a:moveTo>
                  <a:lnTo>
                    <a:pt x="10000" y="0"/>
                  </a:lnTo>
                  <a:lnTo>
                    <a:pt x="10000" y="2807"/>
                  </a:lnTo>
                  <a:cubicBezTo>
                    <a:pt x="4902" y="1908"/>
                    <a:pt x="4989" y="9368"/>
                    <a:pt x="0" y="671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0" y="3623237"/>
              <a:ext cx="9144000" cy="112861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257"/>
                <a:gd name="connsiteX1" fmla="*/ 21600 w 21600"/>
                <a:gd name="connsiteY1" fmla="*/ 0 h 25257"/>
                <a:gd name="connsiteX2" fmla="*/ 21600 w 21600"/>
                <a:gd name="connsiteY2" fmla="*/ 16662 h 25257"/>
                <a:gd name="connsiteX3" fmla="*/ 0 w 21600"/>
                <a:gd name="connsiteY3" fmla="*/ 21507 h 25257"/>
                <a:gd name="connsiteX4" fmla="*/ 0 w 21600"/>
                <a:gd name="connsiteY4" fmla="*/ 0 h 25257"/>
                <a:gd name="connsiteX0" fmla="*/ 0 w 21600"/>
                <a:gd name="connsiteY0" fmla="*/ 0 h 24451"/>
                <a:gd name="connsiteX1" fmla="*/ 21600 w 21600"/>
                <a:gd name="connsiteY1" fmla="*/ 0 h 24451"/>
                <a:gd name="connsiteX2" fmla="*/ 21600 w 21600"/>
                <a:gd name="connsiteY2" fmla="*/ 16662 h 24451"/>
                <a:gd name="connsiteX3" fmla="*/ 0 w 21600"/>
                <a:gd name="connsiteY3" fmla="*/ 21507 h 24451"/>
                <a:gd name="connsiteX4" fmla="*/ 0 w 21600"/>
                <a:gd name="connsiteY4" fmla="*/ 0 h 24451"/>
                <a:gd name="connsiteX0" fmla="*/ 0 w 21600"/>
                <a:gd name="connsiteY0" fmla="*/ 14700 h 24451"/>
                <a:gd name="connsiteX1" fmla="*/ 21600 w 21600"/>
                <a:gd name="connsiteY1" fmla="*/ 0 h 24451"/>
                <a:gd name="connsiteX2" fmla="*/ 21600 w 21600"/>
                <a:gd name="connsiteY2" fmla="*/ 16662 h 24451"/>
                <a:gd name="connsiteX3" fmla="*/ 0 w 21600"/>
                <a:gd name="connsiteY3" fmla="*/ 21507 h 24451"/>
                <a:gd name="connsiteX4" fmla="*/ 0 w 21600"/>
                <a:gd name="connsiteY4" fmla="*/ 14700 h 24451"/>
                <a:gd name="connsiteX0" fmla="*/ 0 w 21600"/>
                <a:gd name="connsiteY0" fmla="*/ 1734 h 11485"/>
                <a:gd name="connsiteX1" fmla="*/ 21600 w 21600"/>
                <a:gd name="connsiteY1" fmla="*/ 0 h 11485"/>
                <a:gd name="connsiteX2" fmla="*/ 21600 w 21600"/>
                <a:gd name="connsiteY2" fmla="*/ 3696 h 11485"/>
                <a:gd name="connsiteX3" fmla="*/ 0 w 21600"/>
                <a:gd name="connsiteY3" fmla="*/ 8541 h 11485"/>
                <a:gd name="connsiteX4" fmla="*/ 0 w 21600"/>
                <a:gd name="connsiteY4" fmla="*/ 1734 h 11485"/>
                <a:gd name="connsiteX0" fmla="*/ 0 w 21600"/>
                <a:gd name="connsiteY0" fmla="*/ 1221 h 10972"/>
                <a:gd name="connsiteX1" fmla="*/ 21600 w 21600"/>
                <a:gd name="connsiteY1" fmla="*/ 0 h 10972"/>
                <a:gd name="connsiteX2" fmla="*/ 21600 w 21600"/>
                <a:gd name="connsiteY2" fmla="*/ 3183 h 10972"/>
                <a:gd name="connsiteX3" fmla="*/ 0 w 21600"/>
                <a:gd name="connsiteY3" fmla="*/ 8028 h 10972"/>
                <a:gd name="connsiteX4" fmla="*/ 0 w 21600"/>
                <a:gd name="connsiteY4" fmla="*/ 1221 h 10972"/>
                <a:gd name="connsiteX0" fmla="*/ 0 w 21600"/>
                <a:gd name="connsiteY0" fmla="*/ 0 h 9751"/>
                <a:gd name="connsiteX1" fmla="*/ 21600 w 21600"/>
                <a:gd name="connsiteY1" fmla="*/ 0 h 9751"/>
                <a:gd name="connsiteX2" fmla="*/ 21600 w 21600"/>
                <a:gd name="connsiteY2" fmla="*/ 1962 h 9751"/>
                <a:gd name="connsiteX3" fmla="*/ 0 w 21600"/>
                <a:gd name="connsiteY3" fmla="*/ 6807 h 9751"/>
                <a:gd name="connsiteX4" fmla="*/ 0 w 21600"/>
                <a:gd name="connsiteY4" fmla="*/ 0 h 9751"/>
                <a:gd name="connsiteX0" fmla="*/ 0 w 10000"/>
                <a:gd name="connsiteY0" fmla="*/ 0 h 8605"/>
                <a:gd name="connsiteX1" fmla="*/ 10000 w 10000"/>
                <a:gd name="connsiteY1" fmla="*/ 0 h 8605"/>
                <a:gd name="connsiteX2" fmla="*/ 10000 w 10000"/>
                <a:gd name="connsiteY2" fmla="*/ 2012 h 8605"/>
                <a:gd name="connsiteX3" fmla="*/ 0 w 10000"/>
                <a:gd name="connsiteY3" fmla="*/ 5586 h 8605"/>
                <a:gd name="connsiteX4" fmla="*/ 0 w 10000"/>
                <a:gd name="connsiteY4" fmla="*/ 0 h 8605"/>
                <a:gd name="connsiteX0" fmla="*/ 0 w 10000"/>
                <a:gd name="connsiteY0" fmla="*/ 0 h 9388"/>
                <a:gd name="connsiteX1" fmla="*/ 10000 w 10000"/>
                <a:gd name="connsiteY1" fmla="*/ 0 h 9388"/>
                <a:gd name="connsiteX2" fmla="*/ 10000 w 10000"/>
                <a:gd name="connsiteY2" fmla="*/ 2338 h 9388"/>
                <a:gd name="connsiteX3" fmla="*/ 0 w 10000"/>
                <a:gd name="connsiteY3" fmla="*/ 5880 h 9388"/>
                <a:gd name="connsiteX4" fmla="*/ 0 w 10000"/>
                <a:gd name="connsiteY4" fmla="*/ 0 h 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388">
                  <a:moveTo>
                    <a:pt x="0" y="0"/>
                  </a:moveTo>
                  <a:lnTo>
                    <a:pt x="10000" y="0"/>
                  </a:lnTo>
                  <a:lnTo>
                    <a:pt x="10000" y="2338"/>
                  </a:lnTo>
                  <a:cubicBezTo>
                    <a:pt x="4902" y="1484"/>
                    <a:pt x="5125" y="9388"/>
                    <a:pt x="0" y="588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자유형 10"/>
            <p:cNvSpPr/>
            <p:nvPr/>
          </p:nvSpPr>
          <p:spPr>
            <a:xfrm rot="10800000">
              <a:off x="0" y="3707245"/>
              <a:ext cx="9144000" cy="104456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4943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1354 h 10407"/>
                <a:gd name="connsiteX1" fmla="*/ 21600 w 21600"/>
                <a:gd name="connsiteY1" fmla="*/ 0 h 10407"/>
                <a:gd name="connsiteX2" fmla="*/ 21600 w 21600"/>
                <a:gd name="connsiteY2" fmla="*/ 2379 h 10407"/>
                <a:gd name="connsiteX3" fmla="*/ 0 w 21600"/>
                <a:gd name="connsiteY3" fmla="*/ 6657 h 10407"/>
                <a:gd name="connsiteX4" fmla="*/ 0 w 21600"/>
                <a:gd name="connsiteY4" fmla="*/ 1354 h 10407"/>
                <a:gd name="connsiteX0" fmla="*/ 0 w 21600"/>
                <a:gd name="connsiteY0" fmla="*/ 0 h 9053"/>
                <a:gd name="connsiteX1" fmla="*/ 21600 w 21600"/>
                <a:gd name="connsiteY1" fmla="*/ 0 h 9053"/>
                <a:gd name="connsiteX2" fmla="*/ 21600 w 21600"/>
                <a:gd name="connsiteY2" fmla="*/ 1025 h 9053"/>
                <a:gd name="connsiteX3" fmla="*/ 0 w 21600"/>
                <a:gd name="connsiteY3" fmla="*/ 5303 h 9053"/>
                <a:gd name="connsiteX4" fmla="*/ 0 w 21600"/>
                <a:gd name="connsiteY4" fmla="*/ 0 h 9053"/>
                <a:gd name="connsiteX0" fmla="*/ 0 w 10000"/>
                <a:gd name="connsiteY0" fmla="*/ 0 h 8928"/>
                <a:gd name="connsiteX1" fmla="*/ 10000 w 10000"/>
                <a:gd name="connsiteY1" fmla="*/ 0 h 8928"/>
                <a:gd name="connsiteX2" fmla="*/ 10000 w 10000"/>
                <a:gd name="connsiteY2" fmla="*/ 1132 h 8928"/>
                <a:gd name="connsiteX3" fmla="*/ 0 w 10000"/>
                <a:gd name="connsiteY3" fmla="*/ 4786 h 8928"/>
                <a:gd name="connsiteX4" fmla="*/ 0 w 10000"/>
                <a:gd name="connsiteY4" fmla="*/ 0 h 8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8928">
                  <a:moveTo>
                    <a:pt x="0" y="0"/>
                  </a:moveTo>
                  <a:lnTo>
                    <a:pt x="10000" y="0"/>
                  </a:lnTo>
                  <a:lnTo>
                    <a:pt x="10000" y="1132"/>
                  </a:lnTo>
                  <a:cubicBezTo>
                    <a:pt x="4927" y="460"/>
                    <a:pt x="5000" y="8928"/>
                    <a:pt x="0" y="478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자유형 11"/>
            <p:cNvSpPr/>
            <p:nvPr/>
          </p:nvSpPr>
          <p:spPr>
            <a:xfrm rot="10800000">
              <a:off x="0" y="3762709"/>
              <a:ext cx="9144000" cy="98909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5713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9637"/>
                <a:gd name="connsiteX1" fmla="*/ 21600 w 21600"/>
                <a:gd name="connsiteY1" fmla="*/ 0 h 9637"/>
                <a:gd name="connsiteX2" fmla="*/ 21600 w 21600"/>
                <a:gd name="connsiteY2" fmla="*/ 1609 h 9637"/>
                <a:gd name="connsiteX3" fmla="*/ 0 w 21600"/>
                <a:gd name="connsiteY3" fmla="*/ 5887 h 9637"/>
                <a:gd name="connsiteX4" fmla="*/ 0 w 21600"/>
                <a:gd name="connsiteY4" fmla="*/ 0 h 9637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670 h 10000"/>
                <a:gd name="connsiteX3" fmla="*/ 0 w 10000"/>
                <a:gd name="connsiteY3" fmla="*/ 6109 h 10000"/>
                <a:gd name="connsiteX4" fmla="*/ 0 w 10000"/>
                <a:gd name="connsiteY4" fmla="*/ 0 h 10000"/>
                <a:gd name="connsiteX0" fmla="*/ 0 w 10000"/>
                <a:gd name="connsiteY0" fmla="*/ 0 h 8794"/>
                <a:gd name="connsiteX1" fmla="*/ 10000 w 10000"/>
                <a:gd name="connsiteY1" fmla="*/ 0 h 8794"/>
                <a:gd name="connsiteX2" fmla="*/ 10000 w 10000"/>
                <a:gd name="connsiteY2" fmla="*/ 1670 h 8794"/>
                <a:gd name="connsiteX3" fmla="*/ 0 w 10000"/>
                <a:gd name="connsiteY3" fmla="*/ 4903 h 8794"/>
                <a:gd name="connsiteX4" fmla="*/ 0 w 10000"/>
                <a:gd name="connsiteY4" fmla="*/ 0 h 8794"/>
                <a:gd name="connsiteX0" fmla="*/ 0 w 10000"/>
                <a:gd name="connsiteY0" fmla="*/ 0 h 8707"/>
                <a:gd name="connsiteX1" fmla="*/ 10000 w 10000"/>
                <a:gd name="connsiteY1" fmla="*/ 0 h 8707"/>
                <a:gd name="connsiteX2" fmla="*/ 10000 w 10000"/>
                <a:gd name="connsiteY2" fmla="*/ 1899 h 8707"/>
                <a:gd name="connsiteX3" fmla="*/ 0 w 10000"/>
                <a:gd name="connsiteY3" fmla="*/ 4282 h 8707"/>
                <a:gd name="connsiteX4" fmla="*/ 0 w 10000"/>
                <a:gd name="connsiteY4" fmla="*/ 0 h 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8707">
                  <a:moveTo>
                    <a:pt x="0" y="0"/>
                  </a:moveTo>
                  <a:lnTo>
                    <a:pt x="10000" y="0"/>
                  </a:lnTo>
                  <a:lnTo>
                    <a:pt x="10000" y="1899"/>
                  </a:lnTo>
                  <a:cubicBezTo>
                    <a:pt x="4927" y="1180"/>
                    <a:pt x="5000" y="8707"/>
                    <a:pt x="0" y="428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자유형 12"/>
            <p:cNvSpPr/>
            <p:nvPr/>
          </p:nvSpPr>
          <p:spPr>
            <a:xfrm rot="10800000">
              <a:off x="0" y="4020021"/>
              <a:ext cx="9144000" cy="73182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13658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2452 h 10264"/>
                <a:gd name="connsiteX1" fmla="*/ 21600 w 21600"/>
                <a:gd name="connsiteY1" fmla="*/ 0 h 10264"/>
                <a:gd name="connsiteX2" fmla="*/ 21600 w 21600"/>
                <a:gd name="connsiteY2" fmla="*/ 3664 h 10264"/>
                <a:gd name="connsiteX3" fmla="*/ 0 w 21600"/>
                <a:gd name="connsiteY3" fmla="*/ 6514 h 10264"/>
                <a:gd name="connsiteX4" fmla="*/ 0 w 21600"/>
                <a:gd name="connsiteY4" fmla="*/ 2452 h 10264"/>
                <a:gd name="connsiteX0" fmla="*/ 0 w 21600"/>
                <a:gd name="connsiteY0" fmla="*/ 613 h 8425"/>
                <a:gd name="connsiteX1" fmla="*/ 21600 w 21600"/>
                <a:gd name="connsiteY1" fmla="*/ 0 h 8425"/>
                <a:gd name="connsiteX2" fmla="*/ 21600 w 21600"/>
                <a:gd name="connsiteY2" fmla="*/ 1825 h 8425"/>
                <a:gd name="connsiteX3" fmla="*/ 0 w 21600"/>
                <a:gd name="connsiteY3" fmla="*/ 4675 h 8425"/>
                <a:gd name="connsiteX4" fmla="*/ 0 w 21600"/>
                <a:gd name="connsiteY4" fmla="*/ 613 h 8425"/>
                <a:gd name="connsiteX0" fmla="*/ 0 w 10000"/>
                <a:gd name="connsiteY0" fmla="*/ 2460 h 10000"/>
                <a:gd name="connsiteX1" fmla="*/ 10000 w 10000"/>
                <a:gd name="connsiteY1" fmla="*/ 0 h 10000"/>
                <a:gd name="connsiteX2" fmla="*/ 10000 w 10000"/>
                <a:gd name="connsiteY2" fmla="*/ 2166 h 10000"/>
                <a:gd name="connsiteX3" fmla="*/ 0 w 10000"/>
                <a:gd name="connsiteY3" fmla="*/ 5549 h 10000"/>
                <a:gd name="connsiteX4" fmla="*/ 0 w 10000"/>
                <a:gd name="connsiteY4" fmla="*/ 2460 h 10000"/>
                <a:gd name="connsiteX0" fmla="*/ 0 w 10000"/>
                <a:gd name="connsiteY0" fmla="*/ 1732 h 9272"/>
                <a:gd name="connsiteX1" fmla="*/ 10000 w 10000"/>
                <a:gd name="connsiteY1" fmla="*/ 0 h 9272"/>
                <a:gd name="connsiteX2" fmla="*/ 10000 w 10000"/>
                <a:gd name="connsiteY2" fmla="*/ 1438 h 9272"/>
                <a:gd name="connsiteX3" fmla="*/ 0 w 10000"/>
                <a:gd name="connsiteY3" fmla="*/ 4821 h 9272"/>
                <a:gd name="connsiteX4" fmla="*/ 0 w 10000"/>
                <a:gd name="connsiteY4" fmla="*/ 1732 h 9272"/>
                <a:gd name="connsiteX0" fmla="*/ 0 w 10000"/>
                <a:gd name="connsiteY0" fmla="*/ 1868 h 10000"/>
                <a:gd name="connsiteX1" fmla="*/ 10000 w 10000"/>
                <a:gd name="connsiteY1" fmla="*/ 0 h 10000"/>
                <a:gd name="connsiteX2" fmla="*/ 10000 w 10000"/>
                <a:gd name="connsiteY2" fmla="*/ 1868 h 10000"/>
                <a:gd name="connsiteX3" fmla="*/ 0 w 10000"/>
                <a:gd name="connsiteY3" fmla="*/ 5200 h 10000"/>
                <a:gd name="connsiteX4" fmla="*/ 0 w 10000"/>
                <a:gd name="connsiteY4" fmla="*/ 1868 h 10000"/>
                <a:gd name="connsiteX0" fmla="*/ 0 w 10000"/>
                <a:gd name="connsiteY0" fmla="*/ 0 h 8132"/>
                <a:gd name="connsiteX1" fmla="*/ 10000 w 10000"/>
                <a:gd name="connsiteY1" fmla="*/ 0 h 8132"/>
                <a:gd name="connsiteX2" fmla="*/ 10000 w 10000"/>
                <a:gd name="connsiteY2" fmla="*/ 0 h 8132"/>
                <a:gd name="connsiteX3" fmla="*/ 0 w 10000"/>
                <a:gd name="connsiteY3" fmla="*/ 3332 h 8132"/>
                <a:gd name="connsiteX4" fmla="*/ 0 w 10000"/>
                <a:gd name="connsiteY4" fmla="*/ 0 h 8132"/>
                <a:gd name="connsiteX0" fmla="*/ 0 w 10000"/>
                <a:gd name="connsiteY0" fmla="*/ 0 h 13143"/>
                <a:gd name="connsiteX1" fmla="*/ 10000 w 10000"/>
                <a:gd name="connsiteY1" fmla="*/ 0 h 13143"/>
                <a:gd name="connsiteX2" fmla="*/ 10000 w 10000"/>
                <a:gd name="connsiteY2" fmla="*/ 13143 h 13143"/>
                <a:gd name="connsiteX3" fmla="*/ 0 w 10000"/>
                <a:gd name="connsiteY3" fmla="*/ 4097 h 13143"/>
                <a:gd name="connsiteX4" fmla="*/ 0 w 10000"/>
                <a:gd name="connsiteY4" fmla="*/ 0 h 13143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2528 h 10000"/>
                <a:gd name="connsiteX3" fmla="*/ 0 w 10000"/>
                <a:gd name="connsiteY3" fmla="*/ 4097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562 h 10000"/>
                <a:gd name="connsiteX3" fmla="*/ 0 w 10000"/>
                <a:gd name="connsiteY3" fmla="*/ 4097 h 10000"/>
                <a:gd name="connsiteX4" fmla="*/ 0 w 10000"/>
                <a:gd name="connsiteY4" fmla="*/ 0 h 10000"/>
                <a:gd name="connsiteX0" fmla="*/ 0 w 10000"/>
                <a:gd name="connsiteY0" fmla="*/ 0 h 13256"/>
                <a:gd name="connsiteX1" fmla="*/ 10000 w 10000"/>
                <a:gd name="connsiteY1" fmla="*/ 0 h 13256"/>
                <a:gd name="connsiteX2" fmla="*/ 10000 w 10000"/>
                <a:gd name="connsiteY2" fmla="*/ 1562 h 13256"/>
                <a:gd name="connsiteX3" fmla="*/ 0 w 10000"/>
                <a:gd name="connsiteY3" fmla="*/ 7353 h 13256"/>
                <a:gd name="connsiteX4" fmla="*/ 0 w 10000"/>
                <a:gd name="connsiteY4" fmla="*/ 0 h 13256"/>
                <a:gd name="connsiteX0" fmla="*/ 0 w 10000"/>
                <a:gd name="connsiteY0" fmla="*/ 0 h 10325"/>
                <a:gd name="connsiteX1" fmla="*/ 10000 w 10000"/>
                <a:gd name="connsiteY1" fmla="*/ 0 h 10325"/>
                <a:gd name="connsiteX2" fmla="*/ 10000 w 10000"/>
                <a:gd name="connsiteY2" fmla="*/ 1562 h 10325"/>
                <a:gd name="connsiteX3" fmla="*/ 0 w 10000"/>
                <a:gd name="connsiteY3" fmla="*/ 7353 h 10325"/>
                <a:gd name="connsiteX4" fmla="*/ 0 w 10000"/>
                <a:gd name="connsiteY4" fmla="*/ 0 h 10325"/>
                <a:gd name="connsiteX0" fmla="*/ 0 w 10000"/>
                <a:gd name="connsiteY0" fmla="*/ 0 h 12309"/>
                <a:gd name="connsiteX1" fmla="*/ 10000 w 10000"/>
                <a:gd name="connsiteY1" fmla="*/ 0 h 12309"/>
                <a:gd name="connsiteX2" fmla="*/ 10000 w 10000"/>
                <a:gd name="connsiteY2" fmla="*/ 1562 h 12309"/>
                <a:gd name="connsiteX3" fmla="*/ 0 w 10000"/>
                <a:gd name="connsiteY3" fmla="*/ 7353 h 12309"/>
                <a:gd name="connsiteX4" fmla="*/ 0 w 10000"/>
                <a:gd name="connsiteY4" fmla="*/ 0 h 12309"/>
                <a:gd name="connsiteX0" fmla="*/ 0 w 10000"/>
                <a:gd name="connsiteY0" fmla="*/ 0 h 11343"/>
                <a:gd name="connsiteX1" fmla="*/ 10000 w 10000"/>
                <a:gd name="connsiteY1" fmla="*/ 0 h 11343"/>
                <a:gd name="connsiteX2" fmla="*/ 10000 w 10000"/>
                <a:gd name="connsiteY2" fmla="*/ 1562 h 11343"/>
                <a:gd name="connsiteX3" fmla="*/ 0 w 10000"/>
                <a:gd name="connsiteY3" fmla="*/ 6387 h 11343"/>
                <a:gd name="connsiteX4" fmla="*/ 0 w 10000"/>
                <a:gd name="connsiteY4" fmla="*/ 0 h 11343"/>
                <a:gd name="connsiteX0" fmla="*/ 0 w 10000"/>
                <a:gd name="connsiteY0" fmla="*/ 0 h 8449"/>
                <a:gd name="connsiteX1" fmla="*/ 10000 w 10000"/>
                <a:gd name="connsiteY1" fmla="*/ 0 h 8449"/>
                <a:gd name="connsiteX2" fmla="*/ 10000 w 10000"/>
                <a:gd name="connsiteY2" fmla="*/ 1562 h 8449"/>
                <a:gd name="connsiteX3" fmla="*/ 0 w 10000"/>
                <a:gd name="connsiteY3" fmla="*/ 3493 h 8449"/>
                <a:gd name="connsiteX4" fmla="*/ 0 w 10000"/>
                <a:gd name="connsiteY4" fmla="*/ 0 h 8449"/>
                <a:gd name="connsiteX0" fmla="*/ 0 w 10000"/>
                <a:gd name="connsiteY0" fmla="*/ 0 h 5547"/>
                <a:gd name="connsiteX1" fmla="*/ 10000 w 10000"/>
                <a:gd name="connsiteY1" fmla="*/ 0 h 5547"/>
                <a:gd name="connsiteX2" fmla="*/ 10000 w 10000"/>
                <a:gd name="connsiteY2" fmla="*/ 1849 h 5547"/>
                <a:gd name="connsiteX3" fmla="*/ 0 w 10000"/>
                <a:gd name="connsiteY3" fmla="*/ 4134 h 5547"/>
                <a:gd name="connsiteX4" fmla="*/ 0 w 10000"/>
                <a:gd name="connsiteY4" fmla="*/ 0 h 5547"/>
                <a:gd name="connsiteX0" fmla="*/ 0 w 10000"/>
                <a:gd name="connsiteY0" fmla="*/ 0 h 14118"/>
                <a:gd name="connsiteX1" fmla="*/ 10000 w 10000"/>
                <a:gd name="connsiteY1" fmla="*/ 0 h 14118"/>
                <a:gd name="connsiteX2" fmla="*/ 10000 w 10000"/>
                <a:gd name="connsiteY2" fmla="*/ 3333 h 14118"/>
                <a:gd name="connsiteX3" fmla="*/ 0 w 10000"/>
                <a:gd name="connsiteY3" fmla="*/ 11571 h 14118"/>
                <a:gd name="connsiteX4" fmla="*/ 0 w 10000"/>
                <a:gd name="connsiteY4" fmla="*/ 0 h 14118"/>
                <a:gd name="connsiteX0" fmla="*/ 0 w 10000"/>
                <a:gd name="connsiteY0" fmla="*/ 0 h 18237"/>
                <a:gd name="connsiteX1" fmla="*/ 10000 w 10000"/>
                <a:gd name="connsiteY1" fmla="*/ 0 h 18237"/>
                <a:gd name="connsiteX2" fmla="*/ 10000 w 10000"/>
                <a:gd name="connsiteY2" fmla="*/ 3333 h 18237"/>
                <a:gd name="connsiteX3" fmla="*/ 0 w 10000"/>
                <a:gd name="connsiteY3" fmla="*/ 15690 h 18237"/>
                <a:gd name="connsiteX4" fmla="*/ 0 w 10000"/>
                <a:gd name="connsiteY4" fmla="*/ 0 h 18237"/>
                <a:gd name="connsiteX0" fmla="*/ 0 w 10000"/>
                <a:gd name="connsiteY0" fmla="*/ 0 h 24624"/>
                <a:gd name="connsiteX1" fmla="*/ 10000 w 10000"/>
                <a:gd name="connsiteY1" fmla="*/ 0 h 24624"/>
                <a:gd name="connsiteX2" fmla="*/ 10000 w 10000"/>
                <a:gd name="connsiteY2" fmla="*/ 3333 h 24624"/>
                <a:gd name="connsiteX3" fmla="*/ 0 w 10000"/>
                <a:gd name="connsiteY3" fmla="*/ 15690 h 24624"/>
                <a:gd name="connsiteX4" fmla="*/ 0 w 10000"/>
                <a:gd name="connsiteY4" fmla="*/ 0 h 24624"/>
                <a:gd name="connsiteX0" fmla="*/ 0 w 10000"/>
                <a:gd name="connsiteY0" fmla="*/ 0 h 20505"/>
                <a:gd name="connsiteX1" fmla="*/ 10000 w 10000"/>
                <a:gd name="connsiteY1" fmla="*/ 0 h 20505"/>
                <a:gd name="connsiteX2" fmla="*/ 10000 w 10000"/>
                <a:gd name="connsiteY2" fmla="*/ 3333 h 20505"/>
                <a:gd name="connsiteX3" fmla="*/ 0 w 10000"/>
                <a:gd name="connsiteY3" fmla="*/ 11571 h 20505"/>
                <a:gd name="connsiteX4" fmla="*/ 0 w 10000"/>
                <a:gd name="connsiteY4" fmla="*/ 0 h 2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20505">
                  <a:moveTo>
                    <a:pt x="0" y="0"/>
                  </a:moveTo>
                  <a:lnTo>
                    <a:pt x="10000" y="0"/>
                  </a:lnTo>
                  <a:lnTo>
                    <a:pt x="10000" y="3333"/>
                  </a:lnTo>
                  <a:cubicBezTo>
                    <a:pt x="5000" y="3333"/>
                    <a:pt x="5072" y="20505"/>
                    <a:pt x="0" y="11571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1641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3661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1580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88339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91819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38327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8610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34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19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 userDrawn="1"/>
        </p:nvGrpSpPr>
        <p:grpSpPr>
          <a:xfrm>
            <a:off x="0" y="5661248"/>
            <a:ext cx="9144000" cy="1196753"/>
            <a:chOff x="0" y="3163869"/>
            <a:chExt cx="9144000" cy="1587981"/>
          </a:xfrm>
        </p:grpSpPr>
        <p:sp>
          <p:nvSpPr>
            <p:cNvPr id="6" name="자유형 5"/>
            <p:cNvSpPr/>
            <p:nvPr/>
          </p:nvSpPr>
          <p:spPr>
            <a:xfrm rot="10800000">
              <a:off x="0" y="3163869"/>
              <a:ext cx="9144000" cy="1587959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19783"/>
                <a:gd name="connsiteX1" fmla="*/ 21600 w 21600"/>
                <a:gd name="connsiteY1" fmla="*/ 0 h 19783"/>
                <a:gd name="connsiteX2" fmla="*/ 21600 w 21600"/>
                <a:gd name="connsiteY2" fmla="*/ 13270 h 19783"/>
                <a:gd name="connsiteX3" fmla="*/ 0 w 21600"/>
                <a:gd name="connsiteY3" fmla="*/ 18604 h 19783"/>
                <a:gd name="connsiteX4" fmla="*/ 0 w 21600"/>
                <a:gd name="connsiteY4" fmla="*/ 0 h 19783"/>
                <a:gd name="connsiteX0" fmla="*/ 0 w 21600"/>
                <a:gd name="connsiteY0" fmla="*/ 0 h 20258"/>
                <a:gd name="connsiteX1" fmla="*/ 21600 w 21600"/>
                <a:gd name="connsiteY1" fmla="*/ 0 h 20258"/>
                <a:gd name="connsiteX2" fmla="*/ 21600 w 21600"/>
                <a:gd name="connsiteY2" fmla="*/ 13270 h 20258"/>
                <a:gd name="connsiteX3" fmla="*/ 0 w 21600"/>
                <a:gd name="connsiteY3" fmla="*/ 18604 h 20258"/>
                <a:gd name="connsiteX4" fmla="*/ 0 w 21600"/>
                <a:gd name="connsiteY4" fmla="*/ 0 h 20258"/>
                <a:gd name="connsiteX0" fmla="*/ 0 w 21600"/>
                <a:gd name="connsiteY0" fmla="*/ 10897 h 20258"/>
                <a:gd name="connsiteX1" fmla="*/ 21600 w 21600"/>
                <a:gd name="connsiteY1" fmla="*/ 0 h 20258"/>
                <a:gd name="connsiteX2" fmla="*/ 21600 w 21600"/>
                <a:gd name="connsiteY2" fmla="*/ 13270 h 20258"/>
                <a:gd name="connsiteX3" fmla="*/ 0 w 21600"/>
                <a:gd name="connsiteY3" fmla="*/ 18604 h 20258"/>
                <a:gd name="connsiteX4" fmla="*/ 0 w 21600"/>
                <a:gd name="connsiteY4" fmla="*/ 10897 h 20258"/>
                <a:gd name="connsiteX0" fmla="*/ 0 w 21600"/>
                <a:gd name="connsiteY0" fmla="*/ 905 h 10266"/>
                <a:gd name="connsiteX1" fmla="*/ 21600 w 21600"/>
                <a:gd name="connsiteY1" fmla="*/ 0 h 10266"/>
                <a:gd name="connsiteX2" fmla="*/ 21600 w 21600"/>
                <a:gd name="connsiteY2" fmla="*/ 3278 h 10266"/>
                <a:gd name="connsiteX3" fmla="*/ 0 w 21600"/>
                <a:gd name="connsiteY3" fmla="*/ 8612 h 10266"/>
                <a:gd name="connsiteX4" fmla="*/ 0 w 21600"/>
                <a:gd name="connsiteY4" fmla="*/ 905 h 10266"/>
                <a:gd name="connsiteX0" fmla="*/ 0 w 21600"/>
                <a:gd name="connsiteY0" fmla="*/ 0 h 9361"/>
                <a:gd name="connsiteX1" fmla="*/ 21600 w 21600"/>
                <a:gd name="connsiteY1" fmla="*/ 0 h 9361"/>
                <a:gd name="connsiteX2" fmla="*/ 21600 w 21600"/>
                <a:gd name="connsiteY2" fmla="*/ 2373 h 9361"/>
                <a:gd name="connsiteX3" fmla="*/ 0 w 21600"/>
                <a:gd name="connsiteY3" fmla="*/ 7707 h 9361"/>
                <a:gd name="connsiteX4" fmla="*/ 0 w 21600"/>
                <a:gd name="connsiteY4" fmla="*/ 0 h 9361"/>
                <a:gd name="connsiteX0" fmla="*/ 0 w 10000"/>
                <a:gd name="connsiteY0" fmla="*/ 0 h 7705"/>
                <a:gd name="connsiteX1" fmla="*/ 10000 w 10000"/>
                <a:gd name="connsiteY1" fmla="*/ 0 h 7705"/>
                <a:gd name="connsiteX2" fmla="*/ 10000 w 10000"/>
                <a:gd name="connsiteY2" fmla="*/ 2535 h 7705"/>
                <a:gd name="connsiteX3" fmla="*/ 0 w 10000"/>
                <a:gd name="connsiteY3" fmla="*/ 5938 h 7705"/>
                <a:gd name="connsiteX4" fmla="*/ 0 w 10000"/>
                <a:gd name="connsiteY4" fmla="*/ 0 h 7705"/>
                <a:gd name="connsiteX0" fmla="*/ 0 w 10000"/>
                <a:gd name="connsiteY0" fmla="*/ 0 h 9282"/>
                <a:gd name="connsiteX1" fmla="*/ 10000 w 10000"/>
                <a:gd name="connsiteY1" fmla="*/ 0 h 9282"/>
                <a:gd name="connsiteX2" fmla="*/ 10000 w 10000"/>
                <a:gd name="connsiteY2" fmla="*/ 3290 h 9282"/>
                <a:gd name="connsiteX3" fmla="*/ 0 w 10000"/>
                <a:gd name="connsiteY3" fmla="*/ 7707 h 9282"/>
                <a:gd name="connsiteX4" fmla="*/ 0 w 10000"/>
                <a:gd name="connsiteY4" fmla="*/ 0 h 9282"/>
                <a:gd name="connsiteX0" fmla="*/ 0 w 10000"/>
                <a:gd name="connsiteY0" fmla="*/ 0 h 12272"/>
                <a:gd name="connsiteX1" fmla="*/ 10000 w 10000"/>
                <a:gd name="connsiteY1" fmla="*/ 0 h 12272"/>
                <a:gd name="connsiteX2" fmla="*/ 10000 w 10000"/>
                <a:gd name="connsiteY2" fmla="*/ 3544 h 12272"/>
                <a:gd name="connsiteX3" fmla="*/ 0 w 10000"/>
                <a:gd name="connsiteY3" fmla="*/ 10575 h 12272"/>
                <a:gd name="connsiteX4" fmla="*/ 0 w 10000"/>
                <a:gd name="connsiteY4" fmla="*/ 0 h 1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2272">
                  <a:moveTo>
                    <a:pt x="0" y="0"/>
                  </a:moveTo>
                  <a:lnTo>
                    <a:pt x="10000" y="0"/>
                  </a:lnTo>
                  <a:lnTo>
                    <a:pt x="10000" y="3544"/>
                  </a:lnTo>
                  <a:cubicBezTo>
                    <a:pt x="4881" y="2745"/>
                    <a:pt x="5107" y="12272"/>
                    <a:pt x="0" y="105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자유형 6"/>
            <p:cNvSpPr/>
            <p:nvPr/>
          </p:nvSpPr>
          <p:spPr>
            <a:xfrm rot="10800000">
              <a:off x="0" y="3677812"/>
              <a:ext cx="9144000" cy="1073939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957"/>
                <a:gd name="connsiteX1" fmla="*/ 21600 w 21600"/>
                <a:gd name="connsiteY1" fmla="*/ 0 h 22957"/>
                <a:gd name="connsiteX2" fmla="*/ 21600 w 21600"/>
                <a:gd name="connsiteY2" fmla="*/ 14996 h 22957"/>
                <a:gd name="connsiteX3" fmla="*/ 0 w 21600"/>
                <a:gd name="connsiteY3" fmla="*/ 20341 h 22957"/>
                <a:gd name="connsiteX4" fmla="*/ 0 w 21600"/>
                <a:gd name="connsiteY4" fmla="*/ 0 h 22957"/>
                <a:gd name="connsiteX0" fmla="*/ 0 w 21600"/>
                <a:gd name="connsiteY0" fmla="*/ 0 h 22162"/>
                <a:gd name="connsiteX1" fmla="*/ 21600 w 21600"/>
                <a:gd name="connsiteY1" fmla="*/ 0 h 22162"/>
                <a:gd name="connsiteX2" fmla="*/ 21600 w 21600"/>
                <a:gd name="connsiteY2" fmla="*/ 14996 h 22162"/>
                <a:gd name="connsiteX3" fmla="*/ 0 w 21600"/>
                <a:gd name="connsiteY3" fmla="*/ 20341 h 22162"/>
                <a:gd name="connsiteX4" fmla="*/ 0 w 21600"/>
                <a:gd name="connsiteY4" fmla="*/ 0 h 22162"/>
                <a:gd name="connsiteX0" fmla="*/ 0 w 21600"/>
                <a:gd name="connsiteY0" fmla="*/ 0 h 22429"/>
                <a:gd name="connsiteX1" fmla="*/ 21600 w 21600"/>
                <a:gd name="connsiteY1" fmla="*/ 0 h 22429"/>
                <a:gd name="connsiteX2" fmla="*/ 21600 w 21600"/>
                <a:gd name="connsiteY2" fmla="*/ 14996 h 22429"/>
                <a:gd name="connsiteX3" fmla="*/ 0 w 21600"/>
                <a:gd name="connsiteY3" fmla="*/ 20341 h 22429"/>
                <a:gd name="connsiteX4" fmla="*/ 0 w 21600"/>
                <a:gd name="connsiteY4" fmla="*/ 0 h 22429"/>
                <a:gd name="connsiteX0" fmla="*/ 0 w 21600"/>
                <a:gd name="connsiteY0" fmla="*/ 0 h 21667"/>
                <a:gd name="connsiteX1" fmla="*/ 21600 w 21600"/>
                <a:gd name="connsiteY1" fmla="*/ 0 h 21667"/>
                <a:gd name="connsiteX2" fmla="*/ 21600 w 21600"/>
                <a:gd name="connsiteY2" fmla="*/ 14996 h 21667"/>
                <a:gd name="connsiteX3" fmla="*/ 0 w 21600"/>
                <a:gd name="connsiteY3" fmla="*/ 20341 h 21667"/>
                <a:gd name="connsiteX4" fmla="*/ 0 w 21600"/>
                <a:gd name="connsiteY4" fmla="*/ 0 h 21667"/>
                <a:gd name="connsiteX0" fmla="*/ 0 w 21600"/>
                <a:gd name="connsiteY0" fmla="*/ 0 h 21667"/>
                <a:gd name="connsiteX1" fmla="*/ 21600 w 21600"/>
                <a:gd name="connsiteY1" fmla="*/ 11638 h 21667"/>
                <a:gd name="connsiteX2" fmla="*/ 21600 w 21600"/>
                <a:gd name="connsiteY2" fmla="*/ 14996 h 21667"/>
                <a:gd name="connsiteX3" fmla="*/ 0 w 21600"/>
                <a:gd name="connsiteY3" fmla="*/ 20341 h 21667"/>
                <a:gd name="connsiteX4" fmla="*/ 0 w 21600"/>
                <a:gd name="connsiteY4" fmla="*/ 0 h 21667"/>
                <a:gd name="connsiteX0" fmla="*/ 0 w 21600"/>
                <a:gd name="connsiteY0" fmla="*/ 1055 h 10029"/>
                <a:gd name="connsiteX1" fmla="*/ 21600 w 21600"/>
                <a:gd name="connsiteY1" fmla="*/ 0 h 10029"/>
                <a:gd name="connsiteX2" fmla="*/ 21600 w 21600"/>
                <a:gd name="connsiteY2" fmla="*/ 3358 h 10029"/>
                <a:gd name="connsiteX3" fmla="*/ 0 w 21600"/>
                <a:gd name="connsiteY3" fmla="*/ 8703 h 10029"/>
                <a:gd name="connsiteX4" fmla="*/ 0 w 21600"/>
                <a:gd name="connsiteY4" fmla="*/ 1055 h 10029"/>
                <a:gd name="connsiteX0" fmla="*/ 0 w 21600"/>
                <a:gd name="connsiteY0" fmla="*/ 0 h 8974"/>
                <a:gd name="connsiteX1" fmla="*/ 21600 w 21600"/>
                <a:gd name="connsiteY1" fmla="*/ 0 h 8974"/>
                <a:gd name="connsiteX2" fmla="*/ 21600 w 21600"/>
                <a:gd name="connsiteY2" fmla="*/ 2303 h 8974"/>
                <a:gd name="connsiteX3" fmla="*/ 0 w 21600"/>
                <a:gd name="connsiteY3" fmla="*/ 7648 h 8974"/>
                <a:gd name="connsiteX4" fmla="*/ 0 w 21600"/>
                <a:gd name="connsiteY4" fmla="*/ 0 h 8974"/>
                <a:gd name="connsiteX0" fmla="*/ 0 w 10000"/>
                <a:gd name="connsiteY0" fmla="*/ 0 h 7705"/>
                <a:gd name="connsiteX1" fmla="*/ 10000 w 10000"/>
                <a:gd name="connsiteY1" fmla="*/ 0 h 7705"/>
                <a:gd name="connsiteX2" fmla="*/ 10000 w 10000"/>
                <a:gd name="connsiteY2" fmla="*/ 2566 h 7705"/>
                <a:gd name="connsiteX3" fmla="*/ 0 w 10000"/>
                <a:gd name="connsiteY3" fmla="*/ 6227 h 7705"/>
                <a:gd name="connsiteX4" fmla="*/ 0 w 10000"/>
                <a:gd name="connsiteY4" fmla="*/ 0 h 7705"/>
                <a:gd name="connsiteX0" fmla="*/ 0 w 10000"/>
                <a:gd name="connsiteY0" fmla="*/ 0 h 11281"/>
                <a:gd name="connsiteX1" fmla="*/ 10000 w 10000"/>
                <a:gd name="connsiteY1" fmla="*/ 0 h 11281"/>
                <a:gd name="connsiteX2" fmla="*/ 10000 w 10000"/>
                <a:gd name="connsiteY2" fmla="*/ 3330 h 11281"/>
                <a:gd name="connsiteX3" fmla="*/ 0 w 10000"/>
                <a:gd name="connsiteY3" fmla="*/ 9363 h 11281"/>
                <a:gd name="connsiteX4" fmla="*/ 0 w 10000"/>
                <a:gd name="connsiteY4" fmla="*/ 0 h 11281"/>
                <a:gd name="connsiteX0" fmla="*/ 0 w 10000"/>
                <a:gd name="connsiteY0" fmla="*/ 0 h 9360"/>
                <a:gd name="connsiteX1" fmla="*/ 10000 w 10000"/>
                <a:gd name="connsiteY1" fmla="*/ 0 h 9360"/>
                <a:gd name="connsiteX2" fmla="*/ 10000 w 10000"/>
                <a:gd name="connsiteY2" fmla="*/ 3330 h 9360"/>
                <a:gd name="connsiteX3" fmla="*/ 0 w 10000"/>
                <a:gd name="connsiteY3" fmla="*/ 7442 h 9360"/>
                <a:gd name="connsiteX4" fmla="*/ 0 w 10000"/>
                <a:gd name="connsiteY4" fmla="*/ 0 h 9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360">
                  <a:moveTo>
                    <a:pt x="0" y="0"/>
                  </a:moveTo>
                  <a:lnTo>
                    <a:pt x="10000" y="0"/>
                  </a:lnTo>
                  <a:lnTo>
                    <a:pt x="10000" y="3330"/>
                  </a:lnTo>
                  <a:cubicBezTo>
                    <a:pt x="4906" y="3178"/>
                    <a:pt x="5097" y="9360"/>
                    <a:pt x="0" y="7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자유형 7"/>
            <p:cNvSpPr/>
            <p:nvPr/>
          </p:nvSpPr>
          <p:spPr>
            <a:xfrm rot="10800000">
              <a:off x="0" y="3662577"/>
              <a:ext cx="9144000" cy="108918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862"/>
                <a:gd name="connsiteX1" fmla="*/ 21600 w 21600"/>
                <a:gd name="connsiteY1" fmla="*/ 0 h 25862"/>
                <a:gd name="connsiteX2" fmla="*/ 21600 w 21600"/>
                <a:gd name="connsiteY2" fmla="*/ 16662 h 25862"/>
                <a:gd name="connsiteX3" fmla="*/ 0 w 21600"/>
                <a:gd name="connsiteY3" fmla="*/ 22112 h 25862"/>
                <a:gd name="connsiteX4" fmla="*/ 0 w 21600"/>
                <a:gd name="connsiteY4" fmla="*/ 0 h 25862"/>
                <a:gd name="connsiteX0" fmla="*/ 0 w 21600"/>
                <a:gd name="connsiteY0" fmla="*/ 0 h 24227"/>
                <a:gd name="connsiteX1" fmla="*/ 21600 w 21600"/>
                <a:gd name="connsiteY1" fmla="*/ 0 h 24227"/>
                <a:gd name="connsiteX2" fmla="*/ 21600 w 21600"/>
                <a:gd name="connsiteY2" fmla="*/ 16662 h 24227"/>
                <a:gd name="connsiteX3" fmla="*/ 0 w 21600"/>
                <a:gd name="connsiteY3" fmla="*/ 22112 h 24227"/>
                <a:gd name="connsiteX4" fmla="*/ 0 w 21600"/>
                <a:gd name="connsiteY4" fmla="*/ 0 h 24227"/>
                <a:gd name="connsiteX0" fmla="*/ 0 w 21600"/>
                <a:gd name="connsiteY0" fmla="*/ 0 h 24227"/>
                <a:gd name="connsiteX1" fmla="*/ 21600 w 21600"/>
                <a:gd name="connsiteY1" fmla="*/ 13228 h 24227"/>
                <a:gd name="connsiteX2" fmla="*/ 21600 w 21600"/>
                <a:gd name="connsiteY2" fmla="*/ 16662 h 24227"/>
                <a:gd name="connsiteX3" fmla="*/ 0 w 21600"/>
                <a:gd name="connsiteY3" fmla="*/ 22112 h 24227"/>
                <a:gd name="connsiteX4" fmla="*/ 0 w 21600"/>
                <a:gd name="connsiteY4" fmla="*/ 0 h 24227"/>
                <a:gd name="connsiteX0" fmla="*/ 0 w 21600"/>
                <a:gd name="connsiteY0" fmla="*/ 1198 h 10999"/>
                <a:gd name="connsiteX1" fmla="*/ 21600 w 21600"/>
                <a:gd name="connsiteY1" fmla="*/ 0 h 10999"/>
                <a:gd name="connsiteX2" fmla="*/ 21600 w 21600"/>
                <a:gd name="connsiteY2" fmla="*/ 3434 h 10999"/>
                <a:gd name="connsiteX3" fmla="*/ 0 w 21600"/>
                <a:gd name="connsiteY3" fmla="*/ 8884 h 10999"/>
                <a:gd name="connsiteX4" fmla="*/ 0 w 21600"/>
                <a:gd name="connsiteY4" fmla="*/ 1198 h 10999"/>
                <a:gd name="connsiteX0" fmla="*/ 0 w 21600"/>
                <a:gd name="connsiteY0" fmla="*/ 0 h 9801"/>
                <a:gd name="connsiteX1" fmla="*/ 21600 w 21600"/>
                <a:gd name="connsiteY1" fmla="*/ 0 h 9801"/>
                <a:gd name="connsiteX2" fmla="*/ 21600 w 21600"/>
                <a:gd name="connsiteY2" fmla="*/ 2236 h 9801"/>
                <a:gd name="connsiteX3" fmla="*/ 0 w 21600"/>
                <a:gd name="connsiteY3" fmla="*/ 7686 h 9801"/>
                <a:gd name="connsiteX4" fmla="*/ 0 w 21600"/>
                <a:gd name="connsiteY4" fmla="*/ 0 h 9801"/>
                <a:gd name="connsiteX0" fmla="*/ 0 w 10000"/>
                <a:gd name="connsiteY0" fmla="*/ 0 h 8125"/>
                <a:gd name="connsiteX1" fmla="*/ 10000 w 10000"/>
                <a:gd name="connsiteY1" fmla="*/ 0 h 8125"/>
                <a:gd name="connsiteX2" fmla="*/ 10000 w 10000"/>
                <a:gd name="connsiteY2" fmla="*/ 2281 h 8125"/>
                <a:gd name="connsiteX3" fmla="*/ 0 w 10000"/>
                <a:gd name="connsiteY3" fmla="*/ 5967 h 8125"/>
                <a:gd name="connsiteX4" fmla="*/ 0 w 10000"/>
                <a:gd name="connsiteY4" fmla="*/ 0 h 8125"/>
                <a:gd name="connsiteX0" fmla="*/ 0 w 10000"/>
                <a:gd name="connsiteY0" fmla="*/ 0 h 9368"/>
                <a:gd name="connsiteX1" fmla="*/ 10000 w 10000"/>
                <a:gd name="connsiteY1" fmla="*/ 0 h 9368"/>
                <a:gd name="connsiteX2" fmla="*/ 10000 w 10000"/>
                <a:gd name="connsiteY2" fmla="*/ 2807 h 9368"/>
                <a:gd name="connsiteX3" fmla="*/ 0 w 10000"/>
                <a:gd name="connsiteY3" fmla="*/ 6712 h 9368"/>
                <a:gd name="connsiteX4" fmla="*/ 0 w 10000"/>
                <a:gd name="connsiteY4" fmla="*/ 0 h 9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368">
                  <a:moveTo>
                    <a:pt x="0" y="0"/>
                  </a:moveTo>
                  <a:lnTo>
                    <a:pt x="10000" y="0"/>
                  </a:lnTo>
                  <a:lnTo>
                    <a:pt x="10000" y="2807"/>
                  </a:lnTo>
                  <a:cubicBezTo>
                    <a:pt x="4902" y="1908"/>
                    <a:pt x="4989" y="9368"/>
                    <a:pt x="0" y="671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0" y="3623237"/>
              <a:ext cx="9144000" cy="112861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257"/>
                <a:gd name="connsiteX1" fmla="*/ 21600 w 21600"/>
                <a:gd name="connsiteY1" fmla="*/ 0 h 25257"/>
                <a:gd name="connsiteX2" fmla="*/ 21600 w 21600"/>
                <a:gd name="connsiteY2" fmla="*/ 16662 h 25257"/>
                <a:gd name="connsiteX3" fmla="*/ 0 w 21600"/>
                <a:gd name="connsiteY3" fmla="*/ 21507 h 25257"/>
                <a:gd name="connsiteX4" fmla="*/ 0 w 21600"/>
                <a:gd name="connsiteY4" fmla="*/ 0 h 25257"/>
                <a:gd name="connsiteX0" fmla="*/ 0 w 21600"/>
                <a:gd name="connsiteY0" fmla="*/ 0 h 24451"/>
                <a:gd name="connsiteX1" fmla="*/ 21600 w 21600"/>
                <a:gd name="connsiteY1" fmla="*/ 0 h 24451"/>
                <a:gd name="connsiteX2" fmla="*/ 21600 w 21600"/>
                <a:gd name="connsiteY2" fmla="*/ 16662 h 24451"/>
                <a:gd name="connsiteX3" fmla="*/ 0 w 21600"/>
                <a:gd name="connsiteY3" fmla="*/ 21507 h 24451"/>
                <a:gd name="connsiteX4" fmla="*/ 0 w 21600"/>
                <a:gd name="connsiteY4" fmla="*/ 0 h 24451"/>
                <a:gd name="connsiteX0" fmla="*/ 0 w 21600"/>
                <a:gd name="connsiteY0" fmla="*/ 14700 h 24451"/>
                <a:gd name="connsiteX1" fmla="*/ 21600 w 21600"/>
                <a:gd name="connsiteY1" fmla="*/ 0 h 24451"/>
                <a:gd name="connsiteX2" fmla="*/ 21600 w 21600"/>
                <a:gd name="connsiteY2" fmla="*/ 16662 h 24451"/>
                <a:gd name="connsiteX3" fmla="*/ 0 w 21600"/>
                <a:gd name="connsiteY3" fmla="*/ 21507 h 24451"/>
                <a:gd name="connsiteX4" fmla="*/ 0 w 21600"/>
                <a:gd name="connsiteY4" fmla="*/ 14700 h 24451"/>
                <a:gd name="connsiteX0" fmla="*/ 0 w 21600"/>
                <a:gd name="connsiteY0" fmla="*/ 1734 h 11485"/>
                <a:gd name="connsiteX1" fmla="*/ 21600 w 21600"/>
                <a:gd name="connsiteY1" fmla="*/ 0 h 11485"/>
                <a:gd name="connsiteX2" fmla="*/ 21600 w 21600"/>
                <a:gd name="connsiteY2" fmla="*/ 3696 h 11485"/>
                <a:gd name="connsiteX3" fmla="*/ 0 w 21600"/>
                <a:gd name="connsiteY3" fmla="*/ 8541 h 11485"/>
                <a:gd name="connsiteX4" fmla="*/ 0 w 21600"/>
                <a:gd name="connsiteY4" fmla="*/ 1734 h 11485"/>
                <a:gd name="connsiteX0" fmla="*/ 0 w 21600"/>
                <a:gd name="connsiteY0" fmla="*/ 1221 h 10972"/>
                <a:gd name="connsiteX1" fmla="*/ 21600 w 21600"/>
                <a:gd name="connsiteY1" fmla="*/ 0 h 10972"/>
                <a:gd name="connsiteX2" fmla="*/ 21600 w 21600"/>
                <a:gd name="connsiteY2" fmla="*/ 3183 h 10972"/>
                <a:gd name="connsiteX3" fmla="*/ 0 w 21600"/>
                <a:gd name="connsiteY3" fmla="*/ 8028 h 10972"/>
                <a:gd name="connsiteX4" fmla="*/ 0 w 21600"/>
                <a:gd name="connsiteY4" fmla="*/ 1221 h 10972"/>
                <a:gd name="connsiteX0" fmla="*/ 0 w 21600"/>
                <a:gd name="connsiteY0" fmla="*/ 0 h 9751"/>
                <a:gd name="connsiteX1" fmla="*/ 21600 w 21600"/>
                <a:gd name="connsiteY1" fmla="*/ 0 h 9751"/>
                <a:gd name="connsiteX2" fmla="*/ 21600 w 21600"/>
                <a:gd name="connsiteY2" fmla="*/ 1962 h 9751"/>
                <a:gd name="connsiteX3" fmla="*/ 0 w 21600"/>
                <a:gd name="connsiteY3" fmla="*/ 6807 h 9751"/>
                <a:gd name="connsiteX4" fmla="*/ 0 w 21600"/>
                <a:gd name="connsiteY4" fmla="*/ 0 h 9751"/>
                <a:gd name="connsiteX0" fmla="*/ 0 w 10000"/>
                <a:gd name="connsiteY0" fmla="*/ 0 h 8605"/>
                <a:gd name="connsiteX1" fmla="*/ 10000 w 10000"/>
                <a:gd name="connsiteY1" fmla="*/ 0 h 8605"/>
                <a:gd name="connsiteX2" fmla="*/ 10000 w 10000"/>
                <a:gd name="connsiteY2" fmla="*/ 2012 h 8605"/>
                <a:gd name="connsiteX3" fmla="*/ 0 w 10000"/>
                <a:gd name="connsiteY3" fmla="*/ 5586 h 8605"/>
                <a:gd name="connsiteX4" fmla="*/ 0 w 10000"/>
                <a:gd name="connsiteY4" fmla="*/ 0 h 8605"/>
                <a:gd name="connsiteX0" fmla="*/ 0 w 10000"/>
                <a:gd name="connsiteY0" fmla="*/ 0 h 9388"/>
                <a:gd name="connsiteX1" fmla="*/ 10000 w 10000"/>
                <a:gd name="connsiteY1" fmla="*/ 0 h 9388"/>
                <a:gd name="connsiteX2" fmla="*/ 10000 w 10000"/>
                <a:gd name="connsiteY2" fmla="*/ 2338 h 9388"/>
                <a:gd name="connsiteX3" fmla="*/ 0 w 10000"/>
                <a:gd name="connsiteY3" fmla="*/ 5880 h 9388"/>
                <a:gd name="connsiteX4" fmla="*/ 0 w 10000"/>
                <a:gd name="connsiteY4" fmla="*/ 0 h 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388">
                  <a:moveTo>
                    <a:pt x="0" y="0"/>
                  </a:moveTo>
                  <a:lnTo>
                    <a:pt x="10000" y="0"/>
                  </a:lnTo>
                  <a:lnTo>
                    <a:pt x="10000" y="2338"/>
                  </a:lnTo>
                  <a:cubicBezTo>
                    <a:pt x="4902" y="1484"/>
                    <a:pt x="5125" y="9388"/>
                    <a:pt x="0" y="588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0" y="3707245"/>
              <a:ext cx="9144000" cy="104456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4943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1354 h 10407"/>
                <a:gd name="connsiteX1" fmla="*/ 21600 w 21600"/>
                <a:gd name="connsiteY1" fmla="*/ 0 h 10407"/>
                <a:gd name="connsiteX2" fmla="*/ 21600 w 21600"/>
                <a:gd name="connsiteY2" fmla="*/ 2379 h 10407"/>
                <a:gd name="connsiteX3" fmla="*/ 0 w 21600"/>
                <a:gd name="connsiteY3" fmla="*/ 6657 h 10407"/>
                <a:gd name="connsiteX4" fmla="*/ 0 w 21600"/>
                <a:gd name="connsiteY4" fmla="*/ 1354 h 10407"/>
                <a:gd name="connsiteX0" fmla="*/ 0 w 21600"/>
                <a:gd name="connsiteY0" fmla="*/ 0 h 9053"/>
                <a:gd name="connsiteX1" fmla="*/ 21600 w 21600"/>
                <a:gd name="connsiteY1" fmla="*/ 0 h 9053"/>
                <a:gd name="connsiteX2" fmla="*/ 21600 w 21600"/>
                <a:gd name="connsiteY2" fmla="*/ 1025 h 9053"/>
                <a:gd name="connsiteX3" fmla="*/ 0 w 21600"/>
                <a:gd name="connsiteY3" fmla="*/ 5303 h 9053"/>
                <a:gd name="connsiteX4" fmla="*/ 0 w 21600"/>
                <a:gd name="connsiteY4" fmla="*/ 0 h 9053"/>
                <a:gd name="connsiteX0" fmla="*/ 0 w 10000"/>
                <a:gd name="connsiteY0" fmla="*/ 0 h 8928"/>
                <a:gd name="connsiteX1" fmla="*/ 10000 w 10000"/>
                <a:gd name="connsiteY1" fmla="*/ 0 h 8928"/>
                <a:gd name="connsiteX2" fmla="*/ 10000 w 10000"/>
                <a:gd name="connsiteY2" fmla="*/ 1132 h 8928"/>
                <a:gd name="connsiteX3" fmla="*/ 0 w 10000"/>
                <a:gd name="connsiteY3" fmla="*/ 4786 h 8928"/>
                <a:gd name="connsiteX4" fmla="*/ 0 w 10000"/>
                <a:gd name="connsiteY4" fmla="*/ 0 h 8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8928">
                  <a:moveTo>
                    <a:pt x="0" y="0"/>
                  </a:moveTo>
                  <a:lnTo>
                    <a:pt x="10000" y="0"/>
                  </a:lnTo>
                  <a:lnTo>
                    <a:pt x="10000" y="1132"/>
                  </a:lnTo>
                  <a:cubicBezTo>
                    <a:pt x="4927" y="460"/>
                    <a:pt x="5000" y="8928"/>
                    <a:pt x="0" y="478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자유형 10"/>
            <p:cNvSpPr/>
            <p:nvPr/>
          </p:nvSpPr>
          <p:spPr>
            <a:xfrm rot="10800000">
              <a:off x="0" y="3762709"/>
              <a:ext cx="9144000" cy="98909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15713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9637"/>
                <a:gd name="connsiteX1" fmla="*/ 21600 w 21600"/>
                <a:gd name="connsiteY1" fmla="*/ 0 h 9637"/>
                <a:gd name="connsiteX2" fmla="*/ 21600 w 21600"/>
                <a:gd name="connsiteY2" fmla="*/ 1609 h 9637"/>
                <a:gd name="connsiteX3" fmla="*/ 0 w 21600"/>
                <a:gd name="connsiteY3" fmla="*/ 5887 h 9637"/>
                <a:gd name="connsiteX4" fmla="*/ 0 w 21600"/>
                <a:gd name="connsiteY4" fmla="*/ 0 h 9637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670 h 10000"/>
                <a:gd name="connsiteX3" fmla="*/ 0 w 10000"/>
                <a:gd name="connsiteY3" fmla="*/ 6109 h 10000"/>
                <a:gd name="connsiteX4" fmla="*/ 0 w 10000"/>
                <a:gd name="connsiteY4" fmla="*/ 0 h 10000"/>
                <a:gd name="connsiteX0" fmla="*/ 0 w 10000"/>
                <a:gd name="connsiteY0" fmla="*/ 0 h 8794"/>
                <a:gd name="connsiteX1" fmla="*/ 10000 w 10000"/>
                <a:gd name="connsiteY1" fmla="*/ 0 h 8794"/>
                <a:gd name="connsiteX2" fmla="*/ 10000 w 10000"/>
                <a:gd name="connsiteY2" fmla="*/ 1670 h 8794"/>
                <a:gd name="connsiteX3" fmla="*/ 0 w 10000"/>
                <a:gd name="connsiteY3" fmla="*/ 4903 h 8794"/>
                <a:gd name="connsiteX4" fmla="*/ 0 w 10000"/>
                <a:gd name="connsiteY4" fmla="*/ 0 h 8794"/>
                <a:gd name="connsiteX0" fmla="*/ 0 w 10000"/>
                <a:gd name="connsiteY0" fmla="*/ 0 h 8707"/>
                <a:gd name="connsiteX1" fmla="*/ 10000 w 10000"/>
                <a:gd name="connsiteY1" fmla="*/ 0 h 8707"/>
                <a:gd name="connsiteX2" fmla="*/ 10000 w 10000"/>
                <a:gd name="connsiteY2" fmla="*/ 1899 h 8707"/>
                <a:gd name="connsiteX3" fmla="*/ 0 w 10000"/>
                <a:gd name="connsiteY3" fmla="*/ 4282 h 8707"/>
                <a:gd name="connsiteX4" fmla="*/ 0 w 10000"/>
                <a:gd name="connsiteY4" fmla="*/ 0 h 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8707">
                  <a:moveTo>
                    <a:pt x="0" y="0"/>
                  </a:moveTo>
                  <a:lnTo>
                    <a:pt x="10000" y="0"/>
                  </a:lnTo>
                  <a:lnTo>
                    <a:pt x="10000" y="1899"/>
                  </a:lnTo>
                  <a:cubicBezTo>
                    <a:pt x="4927" y="1180"/>
                    <a:pt x="5000" y="8707"/>
                    <a:pt x="0" y="428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자유형 11"/>
            <p:cNvSpPr/>
            <p:nvPr/>
          </p:nvSpPr>
          <p:spPr>
            <a:xfrm rot="10800000">
              <a:off x="0" y="4020021"/>
              <a:ext cx="9144000" cy="73182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13658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2452 h 10264"/>
                <a:gd name="connsiteX1" fmla="*/ 21600 w 21600"/>
                <a:gd name="connsiteY1" fmla="*/ 0 h 10264"/>
                <a:gd name="connsiteX2" fmla="*/ 21600 w 21600"/>
                <a:gd name="connsiteY2" fmla="*/ 3664 h 10264"/>
                <a:gd name="connsiteX3" fmla="*/ 0 w 21600"/>
                <a:gd name="connsiteY3" fmla="*/ 6514 h 10264"/>
                <a:gd name="connsiteX4" fmla="*/ 0 w 21600"/>
                <a:gd name="connsiteY4" fmla="*/ 2452 h 10264"/>
                <a:gd name="connsiteX0" fmla="*/ 0 w 21600"/>
                <a:gd name="connsiteY0" fmla="*/ 613 h 8425"/>
                <a:gd name="connsiteX1" fmla="*/ 21600 w 21600"/>
                <a:gd name="connsiteY1" fmla="*/ 0 h 8425"/>
                <a:gd name="connsiteX2" fmla="*/ 21600 w 21600"/>
                <a:gd name="connsiteY2" fmla="*/ 1825 h 8425"/>
                <a:gd name="connsiteX3" fmla="*/ 0 w 21600"/>
                <a:gd name="connsiteY3" fmla="*/ 4675 h 8425"/>
                <a:gd name="connsiteX4" fmla="*/ 0 w 21600"/>
                <a:gd name="connsiteY4" fmla="*/ 613 h 8425"/>
                <a:gd name="connsiteX0" fmla="*/ 0 w 10000"/>
                <a:gd name="connsiteY0" fmla="*/ 2460 h 10000"/>
                <a:gd name="connsiteX1" fmla="*/ 10000 w 10000"/>
                <a:gd name="connsiteY1" fmla="*/ 0 h 10000"/>
                <a:gd name="connsiteX2" fmla="*/ 10000 w 10000"/>
                <a:gd name="connsiteY2" fmla="*/ 2166 h 10000"/>
                <a:gd name="connsiteX3" fmla="*/ 0 w 10000"/>
                <a:gd name="connsiteY3" fmla="*/ 5549 h 10000"/>
                <a:gd name="connsiteX4" fmla="*/ 0 w 10000"/>
                <a:gd name="connsiteY4" fmla="*/ 2460 h 10000"/>
                <a:gd name="connsiteX0" fmla="*/ 0 w 10000"/>
                <a:gd name="connsiteY0" fmla="*/ 1732 h 9272"/>
                <a:gd name="connsiteX1" fmla="*/ 10000 w 10000"/>
                <a:gd name="connsiteY1" fmla="*/ 0 h 9272"/>
                <a:gd name="connsiteX2" fmla="*/ 10000 w 10000"/>
                <a:gd name="connsiteY2" fmla="*/ 1438 h 9272"/>
                <a:gd name="connsiteX3" fmla="*/ 0 w 10000"/>
                <a:gd name="connsiteY3" fmla="*/ 4821 h 9272"/>
                <a:gd name="connsiteX4" fmla="*/ 0 w 10000"/>
                <a:gd name="connsiteY4" fmla="*/ 1732 h 9272"/>
                <a:gd name="connsiteX0" fmla="*/ 0 w 10000"/>
                <a:gd name="connsiteY0" fmla="*/ 1868 h 10000"/>
                <a:gd name="connsiteX1" fmla="*/ 10000 w 10000"/>
                <a:gd name="connsiteY1" fmla="*/ 0 h 10000"/>
                <a:gd name="connsiteX2" fmla="*/ 10000 w 10000"/>
                <a:gd name="connsiteY2" fmla="*/ 1868 h 10000"/>
                <a:gd name="connsiteX3" fmla="*/ 0 w 10000"/>
                <a:gd name="connsiteY3" fmla="*/ 5200 h 10000"/>
                <a:gd name="connsiteX4" fmla="*/ 0 w 10000"/>
                <a:gd name="connsiteY4" fmla="*/ 1868 h 10000"/>
                <a:gd name="connsiteX0" fmla="*/ 0 w 10000"/>
                <a:gd name="connsiteY0" fmla="*/ 0 h 8132"/>
                <a:gd name="connsiteX1" fmla="*/ 10000 w 10000"/>
                <a:gd name="connsiteY1" fmla="*/ 0 h 8132"/>
                <a:gd name="connsiteX2" fmla="*/ 10000 w 10000"/>
                <a:gd name="connsiteY2" fmla="*/ 0 h 8132"/>
                <a:gd name="connsiteX3" fmla="*/ 0 w 10000"/>
                <a:gd name="connsiteY3" fmla="*/ 3332 h 8132"/>
                <a:gd name="connsiteX4" fmla="*/ 0 w 10000"/>
                <a:gd name="connsiteY4" fmla="*/ 0 h 8132"/>
                <a:gd name="connsiteX0" fmla="*/ 0 w 10000"/>
                <a:gd name="connsiteY0" fmla="*/ 0 h 13143"/>
                <a:gd name="connsiteX1" fmla="*/ 10000 w 10000"/>
                <a:gd name="connsiteY1" fmla="*/ 0 h 13143"/>
                <a:gd name="connsiteX2" fmla="*/ 10000 w 10000"/>
                <a:gd name="connsiteY2" fmla="*/ 13143 h 13143"/>
                <a:gd name="connsiteX3" fmla="*/ 0 w 10000"/>
                <a:gd name="connsiteY3" fmla="*/ 4097 h 13143"/>
                <a:gd name="connsiteX4" fmla="*/ 0 w 10000"/>
                <a:gd name="connsiteY4" fmla="*/ 0 h 13143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2528 h 10000"/>
                <a:gd name="connsiteX3" fmla="*/ 0 w 10000"/>
                <a:gd name="connsiteY3" fmla="*/ 4097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562 h 10000"/>
                <a:gd name="connsiteX3" fmla="*/ 0 w 10000"/>
                <a:gd name="connsiteY3" fmla="*/ 4097 h 10000"/>
                <a:gd name="connsiteX4" fmla="*/ 0 w 10000"/>
                <a:gd name="connsiteY4" fmla="*/ 0 h 10000"/>
                <a:gd name="connsiteX0" fmla="*/ 0 w 10000"/>
                <a:gd name="connsiteY0" fmla="*/ 0 h 13256"/>
                <a:gd name="connsiteX1" fmla="*/ 10000 w 10000"/>
                <a:gd name="connsiteY1" fmla="*/ 0 h 13256"/>
                <a:gd name="connsiteX2" fmla="*/ 10000 w 10000"/>
                <a:gd name="connsiteY2" fmla="*/ 1562 h 13256"/>
                <a:gd name="connsiteX3" fmla="*/ 0 w 10000"/>
                <a:gd name="connsiteY3" fmla="*/ 7353 h 13256"/>
                <a:gd name="connsiteX4" fmla="*/ 0 w 10000"/>
                <a:gd name="connsiteY4" fmla="*/ 0 h 13256"/>
                <a:gd name="connsiteX0" fmla="*/ 0 w 10000"/>
                <a:gd name="connsiteY0" fmla="*/ 0 h 10325"/>
                <a:gd name="connsiteX1" fmla="*/ 10000 w 10000"/>
                <a:gd name="connsiteY1" fmla="*/ 0 h 10325"/>
                <a:gd name="connsiteX2" fmla="*/ 10000 w 10000"/>
                <a:gd name="connsiteY2" fmla="*/ 1562 h 10325"/>
                <a:gd name="connsiteX3" fmla="*/ 0 w 10000"/>
                <a:gd name="connsiteY3" fmla="*/ 7353 h 10325"/>
                <a:gd name="connsiteX4" fmla="*/ 0 w 10000"/>
                <a:gd name="connsiteY4" fmla="*/ 0 h 10325"/>
                <a:gd name="connsiteX0" fmla="*/ 0 w 10000"/>
                <a:gd name="connsiteY0" fmla="*/ 0 h 12309"/>
                <a:gd name="connsiteX1" fmla="*/ 10000 w 10000"/>
                <a:gd name="connsiteY1" fmla="*/ 0 h 12309"/>
                <a:gd name="connsiteX2" fmla="*/ 10000 w 10000"/>
                <a:gd name="connsiteY2" fmla="*/ 1562 h 12309"/>
                <a:gd name="connsiteX3" fmla="*/ 0 w 10000"/>
                <a:gd name="connsiteY3" fmla="*/ 7353 h 12309"/>
                <a:gd name="connsiteX4" fmla="*/ 0 w 10000"/>
                <a:gd name="connsiteY4" fmla="*/ 0 h 12309"/>
                <a:gd name="connsiteX0" fmla="*/ 0 w 10000"/>
                <a:gd name="connsiteY0" fmla="*/ 0 h 11343"/>
                <a:gd name="connsiteX1" fmla="*/ 10000 w 10000"/>
                <a:gd name="connsiteY1" fmla="*/ 0 h 11343"/>
                <a:gd name="connsiteX2" fmla="*/ 10000 w 10000"/>
                <a:gd name="connsiteY2" fmla="*/ 1562 h 11343"/>
                <a:gd name="connsiteX3" fmla="*/ 0 w 10000"/>
                <a:gd name="connsiteY3" fmla="*/ 6387 h 11343"/>
                <a:gd name="connsiteX4" fmla="*/ 0 w 10000"/>
                <a:gd name="connsiteY4" fmla="*/ 0 h 11343"/>
                <a:gd name="connsiteX0" fmla="*/ 0 w 10000"/>
                <a:gd name="connsiteY0" fmla="*/ 0 h 8449"/>
                <a:gd name="connsiteX1" fmla="*/ 10000 w 10000"/>
                <a:gd name="connsiteY1" fmla="*/ 0 h 8449"/>
                <a:gd name="connsiteX2" fmla="*/ 10000 w 10000"/>
                <a:gd name="connsiteY2" fmla="*/ 1562 h 8449"/>
                <a:gd name="connsiteX3" fmla="*/ 0 w 10000"/>
                <a:gd name="connsiteY3" fmla="*/ 3493 h 8449"/>
                <a:gd name="connsiteX4" fmla="*/ 0 w 10000"/>
                <a:gd name="connsiteY4" fmla="*/ 0 h 8449"/>
                <a:gd name="connsiteX0" fmla="*/ 0 w 10000"/>
                <a:gd name="connsiteY0" fmla="*/ 0 h 5547"/>
                <a:gd name="connsiteX1" fmla="*/ 10000 w 10000"/>
                <a:gd name="connsiteY1" fmla="*/ 0 h 5547"/>
                <a:gd name="connsiteX2" fmla="*/ 10000 w 10000"/>
                <a:gd name="connsiteY2" fmla="*/ 1849 h 5547"/>
                <a:gd name="connsiteX3" fmla="*/ 0 w 10000"/>
                <a:gd name="connsiteY3" fmla="*/ 4134 h 5547"/>
                <a:gd name="connsiteX4" fmla="*/ 0 w 10000"/>
                <a:gd name="connsiteY4" fmla="*/ 0 h 5547"/>
                <a:gd name="connsiteX0" fmla="*/ 0 w 10000"/>
                <a:gd name="connsiteY0" fmla="*/ 0 h 14118"/>
                <a:gd name="connsiteX1" fmla="*/ 10000 w 10000"/>
                <a:gd name="connsiteY1" fmla="*/ 0 h 14118"/>
                <a:gd name="connsiteX2" fmla="*/ 10000 w 10000"/>
                <a:gd name="connsiteY2" fmla="*/ 3333 h 14118"/>
                <a:gd name="connsiteX3" fmla="*/ 0 w 10000"/>
                <a:gd name="connsiteY3" fmla="*/ 11571 h 14118"/>
                <a:gd name="connsiteX4" fmla="*/ 0 w 10000"/>
                <a:gd name="connsiteY4" fmla="*/ 0 h 14118"/>
                <a:gd name="connsiteX0" fmla="*/ 0 w 10000"/>
                <a:gd name="connsiteY0" fmla="*/ 0 h 18237"/>
                <a:gd name="connsiteX1" fmla="*/ 10000 w 10000"/>
                <a:gd name="connsiteY1" fmla="*/ 0 h 18237"/>
                <a:gd name="connsiteX2" fmla="*/ 10000 w 10000"/>
                <a:gd name="connsiteY2" fmla="*/ 3333 h 18237"/>
                <a:gd name="connsiteX3" fmla="*/ 0 w 10000"/>
                <a:gd name="connsiteY3" fmla="*/ 15690 h 18237"/>
                <a:gd name="connsiteX4" fmla="*/ 0 w 10000"/>
                <a:gd name="connsiteY4" fmla="*/ 0 h 18237"/>
                <a:gd name="connsiteX0" fmla="*/ 0 w 10000"/>
                <a:gd name="connsiteY0" fmla="*/ 0 h 24624"/>
                <a:gd name="connsiteX1" fmla="*/ 10000 w 10000"/>
                <a:gd name="connsiteY1" fmla="*/ 0 h 24624"/>
                <a:gd name="connsiteX2" fmla="*/ 10000 w 10000"/>
                <a:gd name="connsiteY2" fmla="*/ 3333 h 24624"/>
                <a:gd name="connsiteX3" fmla="*/ 0 w 10000"/>
                <a:gd name="connsiteY3" fmla="*/ 15690 h 24624"/>
                <a:gd name="connsiteX4" fmla="*/ 0 w 10000"/>
                <a:gd name="connsiteY4" fmla="*/ 0 h 24624"/>
                <a:gd name="connsiteX0" fmla="*/ 0 w 10000"/>
                <a:gd name="connsiteY0" fmla="*/ 0 h 20505"/>
                <a:gd name="connsiteX1" fmla="*/ 10000 w 10000"/>
                <a:gd name="connsiteY1" fmla="*/ 0 h 20505"/>
                <a:gd name="connsiteX2" fmla="*/ 10000 w 10000"/>
                <a:gd name="connsiteY2" fmla="*/ 3333 h 20505"/>
                <a:gd name="connsiteX3" fmla="*/ 0 w 10000"/>
                <a:gd name="connsiteY3" fmla="*/ 11571 h 20505"/>
                <a:gd name="connsiteX4" fmla="*/ 0 w 10000"/>
                <a:gd name="connsiteY4" fmla="*/ 0 h 2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20505">
                  <a:moveTo>
                    <a:pt x="0" y="0"/>
                  </a:moveTo>
                  <a:lnTo>
                    <a:pt x="10000" y="0"/>
                  </a:lnTo>
                  <a:lnTo>
                    <a:pt x="10000" y="3333"/>
                  </a:lnTo>
                  <a:cubicBezTo>
                    <a:pt x="5000" y="3333"/>
                    <a:pt x="5072" y="20505"/>
                    <a:pt x="0" y="11571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>
            <a:off x="0" y="2697065"/>
            <a:ext cx="9144000" cy="4160936"/>
            <a:chOff x="0" y="2697065"/>
            <a:chExt cx="9144000" cy="4160936"/>
          </a:xfrm>
        </p:grpSpPr>
        <p:sp>
          <p:nvSpPr>
            <p:cNvPr id="8" name="자유형 7"/>
            <p:cNvSpPr/>
            <p:nvPr/>
          </p:nvSpPr>
          <p:spPr>
            <a:xfrm rot="10800000">
              <a:off x="0" y="2697065"/>
              <a:ext cx="9144000" cy="416093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1528">
                  <a:moveTo>
                    <a:pt x="0" y="0"/>
                  </a:moveTo>
                  <a:lnTo>
                    <a:pt x="21600" y="0"/>
                  </a:lnTo>
                  <a:lnTo>
                    <a:pt x="21600" y="13270"/>
                  </a:lnTo>
                  <a:cubicBezTo>
                    <a:pt x="10543" y="12735"/>
                    <a:pt x="11032" y="21528"/>
                    <a:pt x="0" y="203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0" y="2924943"/>
              <a:ext cx="9144000" cy="393305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3702">
                  <a:moveTo>
                    <a:pt x="0" y="0"/>
                  </a:moveTo>
                  <a:lnTo>
                    <a:pt x="21600" y="0"/>
                  </a:lnTo>
                  <a:lnTo>
                    <a:pt x="21600" y="14996"/>
                  </a:lnTo>
                  <a:cubicBezTo>
                    <a:pt x="10598" y="14891"/>
                    <a:pt x="10913" y="23702"/>
                    <a:pt x="0" y="2108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0" y="3156828"/>
              <a:ext cx="9144000" cy="3701171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5350">
                  <a:moveTo>
                    <a:pt x="0" y="0"/>
                  </a:moveTo>
                  <a:lnTo>
                    <a:pt x="21600" y="0"/>
                  </a:lnTo>
                  <a:lnTo>
                    <a:pt x="21600" y="16662"/>
                  </a:lnTo>
                  <a:cubicBezTo>
                    <a:pt x="10588" y="15945"/>
                    <a:pt x="10800" y="2535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자유형 10"/>
            <p:cNvSpPr/>
            <p:nvPr/>
          </p:nvSpPr>
          <p:spPr>
            <a:xfrm rot="10800000">
              <a:off x="0" y="3225966"/>
              <a:ext cx="9144000" cy="3632031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5350">
                  <a:moveTo>
                    <a:pt x="0" y="0"/>
                  </a:moveTo>
                  <a:lnTo>
                    <a:pt x="21600" y="0"/>
                  </a:lnTo>
                  <a:lnTo>
                    <a:pt x="21600" y="16662"/>
                  </a:lnTo>
                  <a:cubicBezTo>
                    <a:pt x="10588" y="15945"/>
                    <a:pt x="10800" y="2535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3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자유형 11"/>
            <p:cNvSpPr/>
            <p:nvPr/>
          </p:nvSpPr>
          <p:spPr>
            <a:xfrm rot="10800000">
              <a:off x="0" y="3460040"/>
              <a:ext cx="9144000" cy="3397960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5350">
                  <a:moveTo>
                    <a:pt x="0" y="0"/>
                  </a:moveTo>
                  <a:lnTo>
                    <a:pt x="21600" y="0"/>
                  </a:lnTo>
                  <a:lnTo>
                    <a:pt x="21600" y="17322"/>
                  </a:lnTo>
                  <a:cubicBezTo>
                    <a:pt x="10643" y="16713"/>
                    <a:pt x="10800" y="2535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자유형 12"/>
            <p:cNvSpPr/>
            <p:nvPr/>
          </p:nvSpPr>
          <p:spPr>
            <a:xfrm rot="10800000">
              <a:off x="0" y="3581821"/>
              <a:ext cx="9144000" cy="327617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5350">
                  <a:moveTo>
                    <a:pt x="0" y="0"/>
                  </a:moveTo>
                  <a:lnTo>
                    <a:pt x="21600" y="0"/>
                  </a:lnTo>
                  <a:lnTo>
                    <a:pt x="21600" y="17322"/>
                  </a:lnTo>
                  <a:cubicBezTo>
                    <a:pt x="10643" y="16713"/>
                    <a:pt x="10800" y="2535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8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순서도: 문서 13"/>
            <p:cNvSpPr/>
            <p:nvPr/>
          </p:nvSpPr>
          <p:spPr>
            <a:xfrm rot="10800000">
              <a:off x="0" y="4268604"/>
              <a:ext cx="9144000" cy="2589396"/>
            </a:xfrm>
            <a:prstGeom prst="flowChartDocumen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5326360" cy="747514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27584" y="2204864"/>
            <a:ext cx="6400800" cy="72008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924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 rot="10800000">
            <a:off x="-1" y="-60"/>
            <a:ext cx="9252373" cy="1700867"/>
            <a:chOff x="-108373" y="3457578"/>
            <a:chExt cx="9252373" cy="1535306"/>
          </a:xfrm>
        </p:grpSpPr>
        <p:sp>
          <p:nvSpPr>
            <p:cNvPr id="8" name="자유형 7"/>
            <p:cNvSpPr/>
            <p:nvPr/>
          </p:nvSpPr>
          <p:spPr>
            <a:xfrm rot="10800000">
              <a:off x="-108373" y="3457578"/>
              <a:ext cx="9252373" cy="1535184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19783"/>
                <a:gd name="connsiteX1" fmla="*/ 21600 w 21600"/>
                <a:gd name="connsiteY1" fmla="*/ 0 h 19783"/>
                <a:gd name="connsiteX2" fmla="*/ 21600 w 21600"/>
                <a:gd name="connsiteY2" fmla="*/ 13270 h 19783"/>
                <a:gd name="connsiteX3" fmla="*/ 0 w 21600"/>
                <a:gd name="connsiteY3" fmla="*/ 18604 h 19783"/>
                <a:gd name="connsiteX4" fmla="*/ 0 w 21600"/>
                <a:gd name="connsiteY4" fmla="*/ 0 h 19783"/>
                <a:gd name="connsiteX0" fmla="*/ 0 w 21600"/>
                <a:gd name="connsiteY0" fmla="*/ 0 h 20258"/>
                <a:gd name="connsiteX1" fmla="*/ 21600 w 21600"/>
                <a:gd name="connsiteY1" fmla="*/ 0 h 20258"/>
                <a:gd name="connsiteX2" fmla="*/ 21600 w 21600"/>
                <a:gd name="connsiteY2" fmla="*/ 13270 h 20258"/>
                <a:gd name="connsiteX3" fmla="*/ 0 w 21600"/>
                <a:gd name="connsiteY3" fmla="*/ 18604 h 20258"/>
                <a:gd name="connsiteX4" fmla="*/ 0 w 21600"/>
                <a:gd name="connsiteY4" fmla="*/ 0 h 20258"/>
                <a:gd name="connsiteX0" fmla="*/ 0 w 21600"/>
                <a:gd name="connsiteY0" fmla="*/ 0 h 19029"/>
                <a:gd name="connsiteX1" fmla="*/ 21600 w 21600"/>
                <a:gd name="connsiteY1" fmla="*/ 0 h 19029"/>
                <a:gd name="connsiteX2" fmla="*/ 21600 w 21600"/>
                <a:gd name="connsiteY2" fmla="*/ 13270 h 19029"/>
                <a:gd name="connsiteX3" fmla="*/ 0 w 21600"/>
                <a:gd name="connsiteY3" fmla="*/ 17375 h 19029"/>
                <a:gd name="connsiteX4" fmla="*/ 0 w 21600"/>
                <a:gd name="connsiteY4" fmla="*/ 0 h 19029"/>
                <a:gd name="connsiteX0" fmla="*/ 0 w 21600"/>
                <a:gd name="connsiteY0" fmla="*/ 10438 h 19029"/>
                <a:gd name="connsiteX1" fmla="*/ 21600 w 21600"/>
                <a:gd name="connsiteY1" fmla="*/ 0 h 19029"/>
                <a:gd name="connsiteX2" fmla="*/ 21600 w 21600"/>
                <a:gd name="connsiteY2" fmla="*/ 13270 h 19029"/>
                <a:gd name="connsiteX3" fmla="*/ 0 w 21600"/>
                <a:gd name="connsiteY3" fmla="*/ 17375 h 19029"/>
                <a:gd name="connsiteX4" fmla="*/ 0 w 21600"/>
                <a:gd name="connsiteY4" fmla="*/ 10438 h 19029"/>
                <a:gd name="connsiteX0" fmla="*/ 0 w 21856"/>
                <a:gd name="connsiteY0" fmla="*/ 0 h 8591"/>
                <a:gd name="connsiteX1" fmla="*/ 21856 w 21856"/>
                <a:gd name="connsiteY1" fmla="*/ 0 h 8591"/>
                <a:gd name="connsiteX2" fmla="*/ 21600 w 21856"/>
                <a:gd name="connsiteY2" fmla="*/ 2832 h 8591"/>
                <a:gd name="connsiteX3" fmla="*/ 0 w 21856"/>
                <a:gd name="connsiteY3" fmla="*/ 6937 h 8591"/>
                <a:gd name="connsiteX4" fmla="*/ 0 w 21856"/>
                <a:gd name="connsiteY4" fmla="*/ 0 h 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56" h="8591">
                  <a:moveTo>
                    <a:pt x="0" y="0"/>
                  </a:moveTo>
                  <a:lnTo>
                    <a:pt x="21856" y="0"/>
                  </a:lnTo>
                  <a:cubicBezTo>
                    <a:pt x="21771" y="944"/>
                    <a:pt x="21685" y="1888"/>
                    <a:pt x="21600" y="2832"/>
                  </a:cubicBezTo>
                  <a:cubicBezTo>
                    <a:pt x="10543" y="2297"/>
                    <a:pt x="11007" y="8591"/>
                    <a:pt x="0" y="69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0" y="3618623"/>
              <a:ext cx="9144000" cy="137413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957"/>
                <a:gd name="connsiteX1" fmla="*/ 21600 w 21600"/>
                <a:gd name="connsiteY1" fmla="*/ 0 h 22957"/>
                <a:gd name="connsiteX2" fmla="*/ 21600 w 21600"/>
                <a:gd name="connsiteY2" fmla="*/ 14996 h 22957"/>
                <a:gd name="connsiteX3" fmla="*/ 0 w 21600"/>
                <a:gd name="connsiteY3" fmla="*/ 20341 h 22957"/>
                <a:gd name="connsiteX4" fmla="*/ 0 w 21600"/>
                <a:gd name="connsiteY4" fmla="*/ 0 h 22957"/>
                <a:gd name="connsiteX0" fmla="*/ 0 w 21600"/>
                <a:gd name="connsiteY0" fmla="*/ 0 h 22162"/>
                <a:gd name="connsiteX1" fmla="*/ 21600 w 21600"/>
                <a:gd name="connsiteY1" fmla="*/ 0 h 22162"/>
                <a:gd name="connsiteX2" fmla="*/ 21600 w 21600"/>
                <a:gd name="connsiteY2" fmla="*/ 14996 h 22162"/>
                <a:gd name="connsiteX3" fmla="*/ 0 w 21600"/>
                <a:gd name="connsiteY3" fmla="*/ 20341 h 22162"/>
                <a:gd name="connsiteX4" fmla="*/ 0 w 21600"/>
                <a:gd name="connsiteY4" fmla="*/ 0 h 22162"/>
                <a:gd name="connsiteX0" fmla="*/ 0 w 21600"/>
                <a:gd name="connsiteY0" fmla="*/ 0 h 22429"/>
                <a:gd name="connsiteX1" fmla="*/ 21600 w 21600"/>
                <a:gd name="connsiteY1" fmla="*/ 0 h 22429"/>
                <a:gd name="connsiteX2" fmla="*/ 21600 w 21600"/>
                <a:gd name="connsiteY2" fmla="*/ 14996 h 22429"/>
                <a:gd name="connsiteX3" fmla="*/ 0 w 21600"/>
                <a:gd name="connsiteY3" fmla="*/ 20341 h 22429"/>
                <a:gd name="connsiteX4" fmla="*/ 0 w 21600"/>
                <a:gd name="connsiteY4" fmla="*/ 0 h 22429"/>
                <a:gd name="connsiteX0" fmla="*/ 0 w 21600"/>
                <a:gd name="connsiteY0" fmla="*/ 0 h 21667"/>
                <a:gd name="connsiteX1" fmla="*/ 21600 w 21600"/>
                <a:gd name="connsiteY1" fmla="*/ 0 h 21667"/>
                <a:gd name="connsiteX2" fmla="*/ 21600 w 21600"/>
                <a:gd name="connsiteY2" fmla="*/ 14996 h 21667"/>
                <a:gd name="connsiteX3" fmla="*/ 0 w 21600"/>
                <a:gd name="connsiteY3" fmla="*/ 20341 h 21667"/>
                <a:gd name="connsiteX4" fmla="*/ 0 w 21600"/>
                <a:gd name="connsiteY4" fmla="*/ 0 h 21667"/>
                <a:gd name="connsiteX0" fmla="*/ 0 w 21600"/>
                <a:gd name="connsiteY0" fmla="*/ 0 h 20646"/>
                <a:gd name="connsiteX1" fmla="*/ 21600 w 21600"/>
                <a:gd name="connsiteY1" fmla="*/ 0 h 20646"/>
                <a:gd name="connsiteX2" fmla="*/ 21600 w 21600"/>
                <a:gd name="connsiteY2" fmla="*/ 14996 h 20646"/>
                <a:gd name="connsiteX3" fmla="*/ 0 w 21600"/>
                <a:gd name="connsiteY3" fmla="*/ 19320 h 20646"/>
                <a:gd name="connsiteX4" fmla="*/ 0 w 21600"/>
                <a:gd name="connsiteY4" fmla="*/ 0 h 20646"/>
                <a:gd name="connsiteX0" fmla="*/ 0 w 21600"/>
                <a:gd name="connsiteY0" fmla="*/ 11888 h 20646"/>
                <a:gd name="connsiteX1" fmla="*/ 21600 w 21600"/>
                <a:gd name="connsiteY1" fmla="*/ 0 h 20646"/>
                <a:gd name="connsiteX2" fmla="*/ 21600 w 21600"/>
                <a:gd name="connsiteY2" fmla="*/ 14996 h 20646"/>
                <a:gd name="connsiteX3" fmla="*/ 0 w 21600"/>
                <a:gd name="connsiteY3" fmla="*/ 19320 h 20646"/>
                <a:gd name="connsiteX4" fmla="*/ 0 w 21600"/>
                <a:gd name="connsiteY4" fmla="*/ 11888 h 20646"/>
                <a:gd name="connsiteX0" fmla="*/ 0 w 21600"/>
                <a:gd name="connsiteY0" fmla="*/ 0 h 8758"/>
                <a:gd name="connsiteX1" fmla="*/ 21600 w 21600"/>
                <a:gd name="connsiteY1" fmla="*/ 0 h 8758"/>
                <a:gd name="connsiteX2" fmla="*/ 21600 w 21600"/>
                <a:gd name="connsiteY2" fmla="*/ 3108 h 8758"/>
                <a:gd name="connsiteX3" fmla="*/ 0 w 21600"/>
                <a:gd name="connsiteY3" fmla="*/ 7432 h 8758"/>
                <a:gd name="connsiteX4" fmla="*/ 0 w 21600"/>
                <a:gd name="connsiteY4" fmla="*/ 0 h 8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8758">
                  <a:moveTo>
                    <a:pt x="0" y="0"/>
                  </a:moveTo>
                  <a:lnTo>
                    <a:pt x="21600" y="0"/>
                  </a:lnTo>
                  <a:lnTo>
                    <a:pt x="21600" y="3108"/>
                  </a:lnTo>
                  <a:cubicBezTo>
                    <a:pt x="10598" y="3003"/>
                    <a:pt x="11010" y="8758"/>
                    <a:pt x="0" y="74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0" y="3603381"/>
              <a:ext cx="9144000" cy="138946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862"/>
                <a:gd name="connsiteX1" fmla="*/ 21600 w 21600"/>
                <a:gd name="connsiteY1" fmla="*/ 0 h 25862"/>
                <a:gd name="connsiteX2" fmla="*/ 21600 w 21600"/>
                <a:gd name="connsiteY2" fmla="*/ 16662 h 25862"/>
                <a:gd name="connsiteX3" fmla="*/ 0 w 21600"/>
                <a:gd name="connsiteY3" fmla="*/ 22112 h 25862"/>
                <a:gd name="connsiteX4" fmla="*/ 0 w 21600"/>
                <a:gd name="connsiteY4" fmla="*/ 0 h 25862"/>
                <a:gd name="connsiteX0" fmla="*/ 0 w 21600"/>
                <a:gd name="connsiteY0" fmla="*/ 0 h 24227"/>
                <a:gd name="connsiteX1" fmla="*/ 21600 w 21600"/>
                <a:gd name="connsiteY1" fmla="*/ 0 h 24227"/>
                <a:gd name="connsiteX2" fmla="*/ 21600 w 21600"/>
                <a:gd name="connsiteY2" fmla="*/ 16662 h 24227"/>
                <a:gd name="connsiteX3" fmla="*/ 0 w 21600"/>
                <a:gd name="connsiteY3" fmla="*/ 22112 h 24227"/>
                <a:gd name="connsiteX4" fmla="*/ 0 w 21600"/>
                <a:gd name="connsiteY4" fmla="*/ 0 h 24227"/>
                <a:gd name="connsiteX0" fmla="*/ 0 w 21600"/>
                <a:gd name="connsiteY0" fmla="*/ 0 h 23718"/>
                <a:gd name="connsiteX1" fmla="*/ 21600 w 21600"/>
                <a:gd name="connsiteY1" fmla="*/ 0 h 23718"/>
                <a:gd name="connsiteX2" fmla="*/ 21600 w 21600"/>
                <a:gd name="connsiteY2" fmla="*/ 16662 h 23718"/>
                <a:gd name="connsiteX3" fmla="*/ 0 w 21600"/>
                <a:gd name="connsiteY3" fmla="*/ 21603 h 23718"/>
                <a:gd name="connsiteX4" fmla="*/ 0 w 21600"/>
                <a:gd name="connsiteY4" fmla="*/ 0 h 23718"/>
                <a:gd name="connsiteX0" fmla="*/ 0 w 21600"/>
                <a:gd name="connsiteY0" fmla="*/ 0 h 23194"/>
                <a:gd name="connsiteX1" fmla="*/ 21600 w 21600"/>
                <a:gd name="connsiteY1" fmla="*/ 0 h 23194"/>
                <a:gd name="connsiteX2" fmla="*/ 21600 w 21600"/>
                <a:gd name="connsiteY2" fmla="*/ 16662 h 23194"/>
                <a:gd name="connsiteX3" fmla="*/ 0 w 21600"/>
                <a:gd name="connsiteY3" fmla="*/ 21079 h 23194"/>
                <a:gd name="connsiteX4" fmla="*/ 0 w 21600"/>
                <a:gd name="connsiteY4" fmla="*/ 0 h 23194"/>
                <a:gd name="connsiteX0" fmla="*/ 0 w 21600"/>
                <a:gd name="connsiteY0" fmla="*/ 13292 h 23194"/>
                <a:gd name="connsiteX1" fmla="*/ 21600 w 21600"/>
                <a:gd name="connsiteY1" fmla="*/ 0 h 23194"/>
                <a:gd name="connsiteX2" fmla="*/ 21600 w 21600"/>
                <a:gd name="connsiteY2" fmla="*/ 16662 h 23194"/>
                <a:gd name="connsiteX3" fmla="*/ 0 w 21600"/>
                <a:gd name="connsiteY3" fmla="*/ 21079 h 23194"/>
                <a:gd name="connsiteX4" fmla="*/ 0 w 21600"/>
                <a:gd name="connsiteY4" fmla="*/ 13292 h 23194"/>
                <a:gd name="connsiteX0" fmla="*/ 0 w 21600"/>
                <a:gd name="connsiteY0" fmla="*/ 0 h 9902"/>
                <a:gd name="connsiteX1" fmla="*/ 21600 w 21600"/>
                <a:gd name="connsiteY1" fmla="*/ 0 h 9902"/>
                <a:gd name="connsiteX2" fmla="*/ 21600 w 21600"/>
                <a:gd name="connsiteY2" fmla="*/ 3370 h 9902"/>
                <a:gd name="connsiteX3" fmla="*/ 0 w 21600"/>
                <a:gd name="connsiteY3" fmla="*/ 7787 h 9902"/>
                <a:gd name="connsiteX4" fmla="*/ 0 w 21600"/>
                <a:gd name="connsiteY4" fmla="*/ 0 h 9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9902">
                  <a:moveTo>
                    <a:pt x="0" y="0"/>
                  </a:moveTo>
                  <a:lnTo>
                    <a:pt x="21600" y="0"/>
                  </a:lnTo>
                  <a:lnTo>
                    <a:pt x="21600" y="3370"/>
                  </a:lnTo>
                  <a:cubicBezTo>
                    <a:pt x="10588" y="2653"/>
                    <a:pt x="10777" y="9902"/>
                    <a:pt x="0" y="778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자유형 10"/>
            <p:cNvSpPr/>
            <p:nvPr/>
          </p:nvSpPr>
          <p:spPr>
            <a:xfrm rot="10800000">
              <a:off x="0" y="3573134"/>
              <a:ext cx="9144000" cy="1419750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257"/>
                <a:gd name="connsiteX1" fmla="*/ 21600 w 21600"/>
                <a:gd name="connsiteY1" fmla="*/ 0 h 25257"/>
                <a:gd name="connsiteX2" fmla="*/ 21600 w 21600"/>
                <a:gd name="connsiteY2" fmla="*/ 16662 h 25257"/>
                <a:gd name="connsiteX3" fmla="*/ 0 w 21600"/>
                <a:gd name="connsiteY3" fmla="*/ 21507 h 25257"/>
                <a:gd name="connsiteX4" fmla="*/ 0 w 21600"/>
                <a:gd name="connsiteY4" fmla="*/ 0 h 25257"/>
                <a:gd name="connsiteX0" fmla="*/ 0 w 21600"/>
                <a:gd name="connsiteY0" fmla="*/ 0 h 24451"/>
                <a:gd name="connsiteX1" fmla="*/ 21600 w 21600"/>
                <a:gd name="connsiteY1" fmla="*/ 0 h 24451"/>
                <a:gd name="connsiteX2" fmla="*/ 21600 w 21600"/>
                <a:gd name="connsiteY2" fmla="*/ 16662 h 24451"/>
                <a:gd name="connsiteX3" fmla="*/ 0 w 21600"/>
                <a:gd name="connsiteY3" fmla="*/ 21507 h 24451"/>
                <a:gd name="connsiteX4" fmla="*/ 0 w 21600"/>
                <a:gd name="connsiteY4" fmla="*/ 0 h 24451"/>
                <a:gd name="connsiteX0" fmla="*/ 0 w 21600"/>
                <a:gd name="connsiteY0" fmla="*/ 0 h 24148"/>
                <a:gd name="connsiteX1" fmla="*/ 21600 w 21600"/>
                <a:gd name="connsiteY1" fmla="*/ 0 h 24148"/>
                <a:gd name="connsiteX2" fmla="*/ 21600 w 21600"/>
                <a:gd name="connsiteY2" fmla="*/ 16662 h 24148"/>
                <a:gd name="connsiteX3" fmla="*/ 0 w 21600"/>
                <a:gd name="connsiteY3" fmla="*/ 21204 h 24148"/>
                <a:gd name="connsiteX4" fmla="*/ 0 w 21600"/>
                <a:gd name="connsiteY4" fmla="*/ 0 h 24148"/>
                <a:gd name="connsiteX0" fmla="*/ 0 w 21600"/>
                <a:gd name="connsiteY0" fmla="*/ 13711 h 24148"/>
                <a:gd name="connsiteX1" fmla="*/ 21600 w 21600"/>
                <a:gd name="connsiteY1" fmla="*/ 0 h 24148"/>
                <a:gd name="connsiteX2" fmla="*/ 21600 w 21600"/>
                <a:gd name="connsiteY2" fmla="*/ 16662 h 24148"/>
                <a:gd name="connsiteX3" fmla="*/ 0 w 21600"/>
                <a:gd name="connsiteY3" fmla="*/ 21204 h 24148"/>
                <a:gd name="connsiteX4" fmla="*/ 0 w 21600"/>
                <a:gd name="connsiteY4" fmla="*/ 13711 h 24148"/>
                <a:gd name="connsiteX0" fmla="*/ 0 w 21600"/>
                <a:gd name="connsiteY0" fmla="*/ 0 h 10437"/>
                <a:gd name="connsiteX1" fmla="*/ 21600 w 21600"/>
                <a:gd name="connsiteY1" fmla="*/ 0 h 10437"/>
                <a:gd name="connsiteX2" fmla="*/ 21600 w 21600"/>
                <a:gd name="connsiteY2" fmla="*/ 2951 h 10437"/>
                <a:gd name="connsiteX3" fmla="*/ 0 w 21600"/>
                <a:gd name="connsiteY3" fmla="*/ 7493 h 10437"/>
                <a:gd name="connsiteX4" fmla="*/ 0 w 21600"/>
                <a:gd name="connsiteY4" fmla="*/ 0 h 10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437">
                  <a:moveTo>
                    <a:pt x="0" y="0"/>
                  </a:moveTo>
                  <a:lnTo>
                    <a:pt x="21600" y="0"/>
                  </a:lnTo>
                  <a:lnTo>
                    <a:pt x="21600" y="2951"/>
                  </a:lnTo>
                  <a:cubicBezTo>
                    <a:pt x="10588" y="2234"/>
                    <a:pt x="11070" y="10437"/>
                    <a:pt x="0" y="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자유형 11"/>
            <p:cNvSpPr/>
            <p:nvPr/>
          </p:nvSpPr>
          <p:spPr>
            <a:xfrm rot="10800000">
              <a:off x="0" y="3635971"/>
              <a:ext cx="9144000" cy="135686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931"/>
                <a:gd name="connsiteX1" fmla="*/ 21600 w 21600"/>
                <a:gd name="connsiteY1" fmla="*/ 0 h 24931"/>
                <a:gd name="connsiteX2" fmla="*/ 21600 w 21600"/>
                <a:gd name="connsiteY2" fmla="*/ 17322 h 24931"/>
                <a:gd name="connsiteX3" fmla="*/ 0 w 21600"/>
                <a:gd name="connsiteY3" fmla="*/ 21181 h 24931"/>
                <a:gd name="connsiteX4" fmla="*/ 0 w 21600"/>
                <a:gd name="connsiteY4" fmla="*/ 0 h 24931"/>
                <a:gd name="connsiteX0" fmla="*/ 0 w 21600"/>
                <a:gd name="connsiteY0" fmla="*/ 14432 h 24931"/>
                <a:gd name="connsiteX1" fmla="*/ 21600 w 21600"/>
                <a:gd name="connsiteY1" fmla="*/ 0 h 24931"/>
                <a:gd name="connsiteX2" fmla="*/ 21600 w 21600"/>
                <a:gd name="connsiteY2" fmla="*/ 17322 h 24931"/>
                <a:gd name="connsiteX3" fmla="*/ 0 w 21600"/>
                <a:gd name="connsiteY3" fmla="*/ 21181 h 24931"/>
                <a:gd name="connsiteX4" fmla="*/ 0 w 21600"/>
                <a:gd name="connsiteY4" fmla="*/ 14432 h 24931"/>
                <a:gd name="connsiteX0" fmla="*/ 0 w 21600"/>
                <a:gd name="connsiteY0" fmla="*/ 0 h 10499"/>
                <a:gd name="connsiteX1" fmla="*/ 21600 w 21600"/>
                <a:gd name="connsiteY1" fmla="*/ 0 h 10499"/>
                <a:gd name="connsiteX2" fmla="*/ 21600 w 21600"/>
                <a:gd name="connsiteY2" fmla="*/ 2890 h 10499"/>
                <a:gd name="connsiteX3" fmla="*/ 0 w 21600"/>
                <a:gd name="connsiteY3" fmla="*/ 6749 h 10499"/>
                <a:gd name="connsiteX4" fmla="*/ 0 w 21600"/>
                <a:gd name="connsiteY4" fmla="*/ 0 h 1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499">
                  <a:moveTo>
                    <a:pt x="0" y="0"/>
                  </a:moveTo>
                  <a:lnTo>
                    <a:pt x="21600" y="0"/>
                  </a:lnTo>
                  <a:lnTo>
                    <a:pt x="21600" y="2890"/>
                  </a:lnTo>
                  <a:cubicBezTo>
                    <a:pt x="10643" y="2281"/>
                    <a:pt x="10800" y="10499"/>
                    <a:pt x="0" y="67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자유형 12"/>
            <p:cNvSpPr/>
            <p:nvPr/>
          </p:nvSpPr>
          <p:spPr>
            <a:xfrm rot="10800000">
              <a:off x="0" y="3752384"/>
              <a:ext cx="9144000" cy="124040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15225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15225 h 25350"/>
                <a:gd name="connsiteX0" fmla="*/ 0 w 21600"/>
                <a:gd name="connsiteY0" fmla="*/ 0 h 10125"/>
                <a:gd name="connsiteX1" fmla="*/ 21600 w 21600"/>
                <a:gd name="connsiteY1" fmla="*/ 0 h 10125"/>
                <a:gd name="connsiteX2" fmla="*/ 21600 w 21600"/>
                <a:gd name="connsiteY2" fmla="*/ 2097 h 10125"/>
                <a:gd name="connsiteX3" fmla="*/ 0 w 21600"/>
                <a:gd name="connsiteY3" fmla="*/ 6375 h 10125"/>
                <a:gd name="connsiteX4" fmla="*/ 0 w 21600"/>
                <a:gd name="connsiteY4" fmla="*/ 0 h 1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125">
                  <a:moveTo>
                    <a:pt x="0" y="0"/>
                  </a:moveTo>
                  <a:lnTo>
                    <a:pt x="21600" y="0"/>
                  </a:lnTo>
                  <a:lnTo>
                    <a:pt x="21600" y="2097"/>
                  </a:lnTo>
                  <a:cubicBezTo>
                    <a:pt x="10643" y="1488"/>
                    <a:pt x="10800" y="10125"/>
                    <a:pt x="0" y="63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자유형 13"/>
            <p:cNvSpPr/>
            <p:nvPr/>
          </p:nvSpPr>
          <p:spPr>
            <a:xfrm rot="10800000">
              <a:off x="0" y="3844944"/>
              <a:ext cx="9144000" cy="1147904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1410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14100 h 23922"/>
                <a:gd name="connsiteX0" fmla="*/ 0 w 21600"/>
                <a:gd name="connsiteY0" fmla="*/ 0 h 9822"/>
                <a:gd name="connsiteX1" fmla="*/ 21600 w 21600"/>
                <a:gd name="connsiteY1" fmla="*/ 1459 h 9822"/>
                <a:gd name="connsiteX2" fmla="*/ 21600 w 21600"/>
                <a:gd name="connsiteY2" fmla="*/ 3222 h 9822"/>
                <a:gd name="connsiteX3" fmla="*/ 0 w 21600"/>
                <a:gd name="connsiteY3" fmla="*/ 6072 h 9822"/>
                <a:gd name="connsiteX4" fmla="*/ 0 w 21600"/>
                <a:gd name="connsiteY4" fmla="*/ 0 h 9822"/>
                <a:gd name="connsiteX0" fmla="*/ 0 w 10000"/>
                <a:gd name="connsiteY0" fmla="*/ 2884 h 8515"/>
                <a:gd name="connsiteX1" fmla="*/ 10000 w 10000"/>
                <a:gd name="connsiteY1" fmla="*/ 0 h 8515"/>
                <a:gd name="connsiteX2" fmla="*/ 10000 w 10000"/>
                <a:gd name="connsiteY2" fmla="*/ 1795 h 8515"/>
                <a:gd name="connsiteX3" fmla="*/ 0 w 10000"/>
                <a:gd name="connsiteY3" fmla="*/ 4697 h 8515"/>
                <a:gd name="connsiteX4" fmla="*/ 0 w 10000"/>
                <a:gd name="connsiteY4" fmla="*/ 2884 h 8515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2108 h 10000"/>
                <a:gd name="connsiteX3" fmla="*/ 0 w 10000"/>
                <a:gd name="connsiteY3" fmla="*/ 5516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2108 h 10000"/>
                <a:gd name="connsiteX3" fmla="*/ 0 w 10000"/>
                <a:gd name="connsiteY3" fmla="*/ 5516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2108"/>
                  </a:lnTo>
                  <a:cubicBezTo>
                    <a:pt x="5000" y="2108"/>
                    <a:pt x="5000" y="10000"/>
                    <a:pt x="0" y="5516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 userDrawn="1"/>
        </p:nvGrpSpPr>
        <p:grpSpPr>
          <a:xfrm rot="10800000">
            <a:off x="-1" y="-60"/>
            <a:ext cx="9252373" cy="1700867"/>
            <a:chOff x="-108373" y="3457578"/>
            <a:chExt cx="9252373" cy="1535306"/>
          </a:xfrm>
        </p:grpSpPr>
        <p:sp>
          <p:nvSpPr>
            <p:cNvPr id="15" name="자유형 14"/>
            <p:cNvSpPr/>
            <p:nvPr/>
          </p:nvSpPr>
          <p:spPr>
            <a:xfrm rot="10800000">
              <a:off x="-108373" y="3457578"/>
              <a:ext cx="9252373" cy="1535184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3270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423"/>
                <a:gd name="connsiteX1" fmla="*/ 21600 w 21600"/>
                <a:gd name="connsiteY1" fmla="*/ 0 h 22423"/>
                <a:gd name="connsiteX2" fmla="*/ 21600 w 21600"/>
                <a:gd name="connsiteY2" fmla="*/ 13270 h 22423"/>
                <a:gd name="connsiteX3" fmla="*/ 0 w 21600"/>
                <a:gd name="connsiteY3" fmla="*/ 21086 h 22423"/>
                <a:gd name="connsiteX4" fmla="*/ 0 w 21600"/>
                <a:gd name="connsiteY4" fmla="*/ 0 h 22423"/>
                <a:gd name="connsiteX0" fmla="*/ 0 w 21600"/>
                <a:gd name="connsiteY0" fmla="*/ 0 h 22059"/>
                <a:gd name="connsiteX1" fmla="*/ 21600 w 21600"/>
                <a:gd name="connsiteY1" fmla="*/ 0 h 22059"/>
                <a:gd name="connsiteX2" fmla="*/ 21600 w 21600"/>
                <a:gd name="connsiteY2" fmla="*/ 13270 h 22059"/>
                <a:gd name="connsiteX3" fmla="*/ 0 w 21600"/>
                <a:gd name="connsiteY3" fmla="*/ 20722 h 22059"/>
                <a:gd name="connsiteX4" fmla="*/ 0 w 21600"/>
                <a:gd name="connsiteY4" fmla="*/ 0 h 22059"/>
                <a:gd name="connsiteX0" fmla="*/ 0 w 21600"/>
                <a:gd name="connsiteY0" fmla="*/ 0 h 21686"/>
                <a:gd name="connsiteX1" fmla="*/ 21600 w 21600"/>
                <a:gd name="connsiteY1" fmla="*/ 0 h 21686"/>
                <a:gd name="connsiteX2" fmla="*/ 21600 w 21600"/>
                <a:gd name="connsiteY2" fmla="*/ 13270 h 21686"/>
                <a:gd name="connsiteX3" fmla="*/ 0 w 21600"/>
                <a:gd name="connsiteY3" fmla="*/ 20349 h 21686"/>
                <a:gd name="connsiteX4" fmla="*/ 0 w 21600"/>
                <a:gd name="connsiteY4" fmla="*/ 0 h 21686"/>
                <a:gd name="connsiteX0" fmla="*/ 0 w 21600"/>
                <a:gd name="connsiteY0" fmla="*/ 0 h 21284"/>
                <a:gd name="connsiteX1" fmla="*/ 21600 w 21600"/>
                <a:gd name="connsiteY1" fmla="*/ 0 h 21284"/>
                <a:gd name="connsiteX2" fmla="*/ 21600 w 21600"/>
                <a:gd name="connsiteY2" fmla="*/ 13270 h 21284"/>
                <a:gd name="connsiteX3" fmla="*/ 0 w 21600"/>
                <a:gd name="connsiteY3" fmla="*/ 20349 h 21284"/>
                <a:gd name="connsiteX4" fmla="*/ 0 w 21600"/>
                <a:gd name="connsiteY4" fmla="*/ 0 h 21284"/>
                <a:gd name="connsiteX0" fmla="*/ 0 w 21600"/>
                <a:gd name="connsiteY0" fmla="*/ 0 h 21528"/>
                <a:gd name="connsiteX1" fmla="*/ 21600 w 21600"/>
                <a:gd name="connsiteY1" fmla="*/ 0 h 21528"/>
                <a:gd name="connsiteX2" fmla="*/ 21600 w 21600"/>
                <a:gd name="connsiteY2" fmla="*/ 13270 h 21528"/>
                <a:gd name="connsiteX3" fmla="*/ 0 w 21600"/>
                <a:gd name="connsiteY3" fmla="*/ 20349 h 21528"/>
                <a:gd name="connsiteX4" fmla="*/ 0 w 21600"/>
                <a:gd name="connsiteY4" fmla="*/ 0 h 21528"/>
                <a:gd name="connsiteX0" fmla="*/ 0 w 21600"/>
                <a:gd name="connsiteY0" fmla="*/ 0 h 19783"/>
                <a:gd name="connsiteX1" fmla="*/ 21600 w 21600"/>
                <a:gd name="connsiteY1" fmla="*/ 0 h 19783"/>
                <a:gd name="connsiteX2" fmla="*/ 21600 w 21600"/>
                <a:gd name="connsiteY2" fmla="*/ 13270 h 19783"/>
                <a:gd name="connsiteX3" fmla="*/ 0 w 21600"/>
                <a:gd name="connsiteY3" fmla="*/ 18604 h 19783"/>
                <a:gd name="connsiteX4" fmla="*/ 0 w 21600"/>
                <a:gd name="connsiteY4" fmla="*/ 0 h 19783"/>
                <a:gd name="connsiteX0" fmla="*/ 0 w 21600"/>
                <a:gd name="connsiteY0" fmla="*/ 0 h 20258"/>
                <a:gd name="connsiteX1" fmla="*/ 21600 w 21600"/>
                <a:gd name="connsiteY1" fmla="*/ 0 h 20258"/>
                <a:gd name="connsiteX2" fmla="*/ 21600 w 21600"/>
                <a:gd name="connsiteY2" fmla="*/ 13270 h 20258"/>
                <a:gd name="connsiteX3" fmla="*/ 0 w 21600"/>
                <a:gd name="connsiteY3" fmla="*/ 18604 h 20258"/>
                <a:gd name="connsiteX4" fmla="*/ 0 w 21600"/>
                <a:gd name="connsiteY4" fmla="*/ 0 h 20258"/>
                <a:gd name="connsiteX0" fmla="*/ 0 w 21600"/>
                <a:gd name="connsiteY0" fmla="*/ 0 h 19029"/>
                <a:gd name="connsiteX1" fmla="*/ 21600 w 21600"/>
                <a:gd name="connsiteY1" fmla="*/ 0 h 19029"/>
                <a:gd name="connsiteX2" fmla="*/ 21600 w 21600"/>
                <a:gd name="connsiteY2" fmla="*/ 13270 h 19029"/>
                <a:gd name="connsiteX3" fmla="*/ 0 w 21600"/>
                <a:gd name="connsiteY3" fmla="*/ 17375 h 19029"/>
                <a:gd name="connsiteX4" fmla="*/ 0 w 21600"/>
                <a:gd name="connsiteY4" fmla="*/ 0 h 19029"/>
                <a:gd name="connsiteX0" fmla="*/ 0 w 21600"/>
                <a:gd name="connsiteY0" fmla="*/ 10438 h 19029"/>
                <a:gd name="connsiteX1" fmla="*/ 21600 w 21600"/>
                <a:gd name="connsiteY1" fmla="*/ 0 h 19029"/>
                <a:gd name="connsiteX2" fmla="*/ 21600 w 21600"/>
                <a:gd name="connsiteY2" fmla="*/ 13270 h 19029"/>
                <a:gd name="connsiteX3" fmla="*/ 0 w 21600"/>
                <a:gd name="connsiteY3" fmla="*/ 17375 h 19029"/>
                <a:gd name="connsiteX4" fmla="*/ 0 w 21600"/>
                <a:gd name="connsiteY4" fmla="*/ 10438 h 19029"/>
                <a:gd name="connsiteX0" fmla="*/ 0 w 21856"/>
                <a:gd name="connsiteY0" fmla="*/ 0 h 8591"/>
                <a:gd name="connsiteX1" fmla="*/ 21856 w 21856"/>
                <a:gd name="connsiteY1" fmla="*/ 0 h 8591"/>
                <a:gd name="connsiteX2" fmla="*/ 21600 w 21856"/>
                <a:gd name="connsiteY2" fmla="*/ 2832 h 8591"/>
                <a:gd name="connsiteX3" fmla="*/ 0 w 21856"/>
                <a:gd name="connsiteY3" fmla="*/ 6937 h 8591"/>
                <a:gd name="connsiteX4" fmla="*/ 0 w 21856"/>
                <a:gd name="connsiteY4" fmla="*/ 0 h 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56" h="8591">
                  <a:moveTo>
                    <a:pt x="0" y="0"/>
                  </a:moveTo>
                  <a:lnTo>
                    <a:pt x="21856" y="0"/>
                  </a:lnTo>
                  <a:cubicBezTo>
                    <a:pt x="21771" y="944"/>
                    <a:pt x="21685" y="1888"/>
                    <a:pt x="21600" y="2832"/>
                  </a:cubicBezTo>
                  <a:cubicBezTo>
                    <a:pt x="10543" y="2297"/>
                    <a:pt x="11007" y="8591"/>
                    <a:pt x="0" y="69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자유형 15"/>
            <p:cNvSpPr/>
            <p:nvPr/>
          </p:nvSpPr>
          <p:spPr>
            <a:xfrm rot="10800000">
              <a:off x="0" y="3618623"/>
              <a:ext cx="9144000" cy="137413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4996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836"/>
                <a:gd name="connsiteX1" fmla="*/ 21600 w 21600"/>
                <a:gd name="connsiteY1" fmla="*/ 0 h 24836"/>
                <a:gd name="connsiteX2" fmla="*/ 21600 w 21600"/>
                <a:gd name="connsiteY2" fmla="*/ 14996 h 24836"/>
                <a:gd name="connsiteX3" fmla="*/ 0 w 21600"/>
                <a:gd name="connsiteY3" fmla="*/ 21086 h 24836"/>
                <a:gd name="connsiteX4" fmla="*/ 0 w 21600"/>
                <a:gd name="connsiteY4" fmla="*/ 0 h 24836"/>
                <a:gd name="connsiteX0" fmla="*/ 0 w 21600"/>
                <a:gd name="connsiteY0" fmla="*/ 0 h 23702"/>
                <a:gd name="connsiteX1" fmla="*/ 21600 w 21600"/>
                <a:gd name="connsiteY1" fmla="*/ 0 h 23702"/>
                <a:gd name="connsiteX2" fmla="*/ 21600 w 21600"/>
                <a:gd name="connsiteY2" fmla="*/ 14996 h 23702"/>
                <a:gd name="connsiteX3" fmla="*/ 0 w 21600"/>
                <a:gd name="connsiteY3" fmla="*/ 21086 h 23702"/>
                <a:gd name="connsiteX4" fmla="*/ 0 w 21600"/>
                <a:gd name="connsiteY4" fmla="*/ 0 h 23702"/>
                <a:gd name="connsiteX0" fmla="*/ 0 w 21600"/>
                <a:gd name="connsiteY0" fmla="*/ 0 h 22957"/>
                <a:gd name="connsiteX1" fmla="*/ 21600 w 21600"/>
                <a:gd name="connsiteY1" fmla="*/ 0 h 22957"/>
                <a:gd name="connsiteX2" fmla="*/ 21600 w 21600"/>
                <a:gd name="connsiteY2" fmla="*/ 14996 h 22957"/>
                <a:gd name="connsiteX3" fmla="*/ 0 w 21600"/>
                <a:gd name="connsiteY3" fmla="*/ 20341 h 22957"/>
                <a:gd name="connsiteX4" fmla="*/ 0 w 21600"/>
                <a:gd name="connsiteY4" fmla="*/ 0 h 22957"/>
                <a:gd name="connsiteX0" fmla="*/ 0 w 21600"/>
                <a:gd name="connsiteY0" fmla="*/ 0 h 22162"/>
                <a:gd name="connsiteX1" fmla="*/ 21600 w 21600"/>
                <a:gd name="connsiteY1" fmla="*/ 0 h 22162"/>
                <a:gd name="connsiteX2" fmla="*/ 21600 w 21600"/>
                <a:gd name="connsiteY2" fmla="*/ 14996 h 22162"/>
                <a:gd name="connsiteX3" fmla="*/ 0 w 21600"/>
                <a:gd name="connsiteY3" fmla="*/ 20341 h 22162"/>
                <a:gd name="connsiteX4" fmla="*/ 0 w 21600"/>
                <a:gd name="connsiteY4" fmla="*/ 0 h 22162"/>
                <a:gd name="connsiteX0" fmla="*/ 0 w 21600"/>
                <a:gd name="connsiteY0" fmla="*/ 0 h 22429"/>
                <a:gd name="connsiteX1" fmla="*/ 21600 w 21600"/>
                <a:gd name="connsiteY1" fmla="*/ 0 h 22429"/>
                <a:gd name="connsiteX2" fmla="*/ 21600 w 21600"/>
                <a:gd name="connsiteY2" fmla="*/ 14996 h 22429"/>
                <a:gd name="connsiteX3" fmla="*/ 0 w 21600"/>
                <a:gd name="connsiteY3" fmla="*/ 20341 h 22429"/>
                <a:gd name="connsiteX4" fmla="*/ 0 w 21600"/>
                <a:gd name="connsiteY4" fmla="*/ 0 h 22429"/>
                <a:gd name="connsiteX0" fmla="*/ 0 w 21600"/>
                <a:gd name="connsiteY0" fmla="*/ 0 h 21667"/>
                <a:gd name="connsiteX1" fmla="*/ 21600 w 21600"/>
                <a:gd name="connsiteY1" fmla="*/ 0 h 21667"/>
                <a:gd name="connsiteX2" fmla="*/ 21600 w 21600"/>
                <a:gd name="connsiteY2" fmla="*/ 14996 h 21667"/>
                <a:gd name="connsiteX3" fmla="*/ 0 w 21600"/>
                <a:gd name="connsiteY3" fmla="*/ 20341 h 21667"/>
                <a:gd name="connsiteX4" fmla="*/ 0 w 21600"/>
                <a:gd name="connsiteY4" fmla="*/ 0 h 21667"/>
                <a:gd name="connsiteX0" fmla="*/ 0 w 21600"/>
                <a:gd name="connsiteY0" fmla="*/ 0 h 20646"/>
                <a:gd name="connsiteX1" fmla="*/ 21600 w 21600"/>
                <a:gd name="connsiteY1" fmla="*/ 0 h 20646"/>
                <a:gd name="connsiteX2" fmla="*/ 21600 w 21600"/>
                <a:gd name="connsiteY2" fmla="*/ 14996 h 20646"/>
                <a:gd name="connsiteX3" fmla="*/ 0 w 21600"/>
                <a:gd name="connsiteY3" fmla="*/ 19320 h 20646"/>
                <a:gd name="connsiteX4" fmla="*/ 0 w 21600"/>
                <a:gd name="connsiteY4" fmla="*/ 0 h 20646"/>
                <a:gd name="connsiteX0" fmla="*/ 0 w 21600"/>
                <a:gd name="connsiteY0" fmla="*/ 11888 h 20646"/>
                <a:gd name="connsiteX1" fmla="*/ 21600 w 21600"/>
                <a:gd name="connsiteY1" fmla="*/ 0 h 20646"/>
                <a:gd name="connsiteX2" fmla="*/ 21600 w 21600"/>
                <a:gd name="connsiteY2" fmla="*/ 14996 h 20646"/>
                <a:gd name="connsiteX3" fmla="*/ 0 w 21600"/>
                <a:gd name="connsiteY3" fmla="*/ 19320 h 20646"/>
                <a:gd name="connsiteX4" fmla="*/ 0 w 21600"/>
                <a:gd name="connsiteY4" fmla="*/ 11888 h 20646"/>
                <a:gd name="connsiteX0" fmla="*/ 0 w 21600"/>
                <a:gd name="connsiteY0" fmla="*/ 0 h 8758"/>
                <a:gd name="connsiteX1" fmla="*/ 21600 w 21600"/>
                <a:gd name="connsiteY1" fmla="*/ 0 h 8758"/>
                <a:gd name="connsiteX2" fmla="*/ 21600 w 21600"/>
                <a:gd name="connsiteY2" fmla="*/ 3108 h 8758"/>
                <a:gd name="connsiteX3" fmla="*/ 0 w 21600"/>
                <a:gd name="connsiteY3" fmla="*/ 7432 h 8758"/>
                <a:gd name="connsiteX4" fmla="*/ 0 w 21600"/>
                <a:gd name="connsiteY4" fmla="*/ 0 h 8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8758">
                  <a:moveTo>
                    <a:pt x="0" y="0"/>
                  </a:moveTo>
                  <a:lnTo>
                    <a:pt x="21600" y="0"/>
                  </a:lnTo>
                  <a:lnTo>
                    <a:pt x="21600" y="3108"/>
                  </a:lnTo>
                  <a:cubicBezTo>
                    <a:pt x="10598" y="3003"/>
                    <a:pt x="11010" y="8758"/>
                    <a:pt x="0" y="74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자유형 16"/>
            <p:cNvSpPr/>
            <p:nvPr/>
          </p:nvSpPr>
          <p:spPr>
            <a:xfrm rot="10800000">
              <a:off x="0" y="3603381"/>
              <a:ext cx="9144000" cy="1389463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862"/>
                <a:gd name="connsiteX1" fmla="*/ 21600 w 21600"/>
                <a:gd name="connsiteY1" fmla="*/ 0 h 25862"/>
                <a:gd name="connsiteX2" fmla="*/ 21600 w 21600"/>
                <a:gd name="connsiteY2" fmla="*/ 16662 h 25862"/>
                <a:gd name="connsiteX3" fmla="*/ 0 w 21600"/>
                <a:gd name="connsiteY3" fmla="*/ 22112 h 25862"/>
                <a:gd name="connsiteX4" fmla="*/ 0 w 21600"/>
                <a:gd name="connsiteY4" fmla="*/ 0 h 25862"/>
                <a:gd name="connsiteX0" fmla="*/ 0 w 21600"/>
                <a:gd name="connsiteY0" fmla="*/ 0 h 24227"/>
                <a:gd name="connsiteX1" fmla="*/ 21600 w 21600"/>
                <a:gd name="connsiteY1" fmla="*/ 0 h 24227"/>
                <a:gd name="connsiteX2" fmla="*/ 21600 w 21600"/>
                <a:gd name="connsiteY2" fmla="*/ 16662 h 24227"/>
                <a:gd name="connsiteX3" fmla="*/ 0 w 21600"/>
                <a:gd name="connsiteY3" fmla="*/ 22112 h 24227"/>
                <a:gd name="connsiteX4" fmla="*/ 0 w 21600"/>
                <a:gd name="connsiteY4" fmla="*/ 0 h 24227"/>
                <a:gd name="connsiteX0" fmla="*/ 0 w 21600"/>
                <a:gd name="connsiteY0" fmla="*/ 0 h 23718"/>
                <a:gd name="connsiteX1" fmla="*/ 21600 w 21600"/>
                <a:gd name="connsiteY1" fmla="*/ 0 h 23718"/>
                <a:gd name="connsiteX2" fmla="*/ 21600 w 21600"/>
                <a:gd name="connsiteY2" fmla="*/ 16662 h 23718"/>
                <a:gd name="connsiteX3" fmla="*/ 0 w 21600"/>
                <a:gd name="connsiteY3" fmla="*/ 21603 h 23718"/>
                <a:gd name="connsiteX4" fmla="*/ 0 w 21600"/>
                <a:gd name="connsiteY4" fmla="*/ 0 h 23718"/>
                <a:gd name="connsiteX0" fmla="*/ 0 w 21600"/>
                <a:gd name="connsiteY0" fmla="*/ 0 h 23194"/>
                <a:gd name="connsiteX1" fmla="*/ 21600 w 21600"/>
                <a:gd name="connsiteY1" fmla="*/ 0 h 23194"/>
                <a:gd name="connsiteX2" fmla="*/ 21600 w 21600"/>
                <a:gd name="connsiteY2" fmla="*/ 16662 h 23194"/>
                <a:gd name="connsiteX3" fmla="*/ 0 w 21600"/>
                <a:gd name="connsiteY3" fmla="*/ 21079 h 23194"/>
                <a:gd name="connsiteX4" fmla="*/ 0 w 21600"/>
                <a:gd name="connsiteY4" fmla="*/ 0 h 23194"/>
                <a:gd name="connsiteX0" fmla="*/ 0 w 21600"/>
                <a:gd name="connsiteY0" fmla="*/ 13292 h 23194"/>
                <a:gd name="connsiteX1" fmla="*/ 21600 w 21600"/>
                <a:gd name="connsiteY1" fmla="*/ 0 h 23194"/>
                <a:gd name="connsiteX2" fmla="*/ 21600 w 21600"/>
                <a:gd name="connsiteY2" fmla="*/ 16662 h 23194"/>
                <a:gd name="connsiteX3" fmla="*/ 0 w 21600"/>
                <a:gd name="connsiteY3" fmla="*/ 21079 h 23194"/>
                <a:gd name="connsiteX4" fmla="*/ 0 w 21600"/>
                <a:gd name="connsiteY4" fmla="*/ 13292 h 23194"/>
                <a:gd name="connsiteX0" fmla="*/ 0 w 21600"/>
                <a:gd name="connsiteY0" fmla="*/ 0 h 9902"/>
                <a:gd name="connsiteX1" fmla="*/ 21600 w 21600"/>
                <a:gd name="connsiteY1" fmla="*/ 0 h 9902"/>
                <a:gd name="connsiteX2" fmla="*/ 21600 w 21600"/>
                <a:gd name="connsiteY2" fmla="*/ 3370 h 9902"/>
                <a:gd name="connsiteX3" fmla="*/ 0 w 21600"/>
                <a:gd name="connsiteY3" fmla="*/ 7787 h 9902"/>
                <a:gd name="connsiteX4" fmla="*/ 0 w 21600"/>
                <a:gd name="connsiteY4" fmla="*/ 0 h 9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9902">
                  <a:moveTo>
                    <a:pt x="0" y="0"/>
                  </a:moveTo>
                  <a:lnTo>
                    <a:pt x="21600" y="0"/>
                  </a:lnTo>
                  <a:lnTo>
                    <a:pt x="21600" y="3370"/>
                  </a:lnTo>
                  <a:cubicBezTo>
                    <a:pt x="10588" y="2653"/>
                    <a:pt x="10777" y="9902"/>
                    <a:pt x="0" y="778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자유형 17"/>
            <p:cNvSpPr/>
            <p:nvPr/>
          </p:nvSpPr>
          <p:spPr>
            <a:xfrm rot="10800000">
              <a:off x="0" y="3573134"/>
              <a:ext cx="9144000" cy="1419750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3922"/>
                <a:gd name="connsiteX1" fmla="*/ 21600 w 21600"/>
                <a:gd name="connsiteY1" fmla="*/ 0 h 23922"/>
                <a:gd name="connsiteX2" fmla="*/ 21600 w 21600"/>
                <a:gd name="connsiteY2" fmla="*/ 16662 h 23922"/>
                <a:gd name="connsiteX3" fmla="*/ 0 w 21600"/>
                <a:gd name="connsiteY3" fmla="*/ 20172 h 23922"/>
                <a:gd name="connsiteX4" fmla="*/ 0 w 21600"/>
                <a:gd name="connsiteY4" fmla="*/ 0 h 23922"/>
                <a:gd name="connsiteX0" fmla="*/ 0 w 21600"/>
                <a:gd name="connsiteY0" fmla="*/ 0 h 24645"/>
                <a:gd name="connsiteX1" fmla="*/ 21600 w 21600"/>
                <a:gd name="connsiteY1" fmla="*/ 0 h 24645"/>
                <a:gd name="connsiteX2" fmla="*/ 21600 w 21600"/>
                <a:gd name="connsiteY2" fmla="*/ 16662 h 24645"/>
                <a:gd name="connsiteX3" fmla="*/ 0 w 21600"/>
                <a:gd name="connsiteY3" fmla="*/ 20895 h 24645"/>
                <a:gd name="connsiteX4" fmla="*/ 0 w 21600"/>
                <a:gd name="connsiteY4" fmla="*/ 0 h 24645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666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257"/>
                <a:gd name="connsiteX1" fmla="*/ 21600 w 21600"/>
                <a:gd name="connsiteY1" fmla="*/ 0 h 25257"/>
                <a:gd name="connsiteX2" fmla="*/ 21600 w 21600"/>
                <a:gd name="connsiteY2" fmla="*/ 16662 h 25257"/>
                <a:gd name="connsiteX3" fmla="*/ 0 w 21600"/>
                <a:gd name="connsiteY3" fmla="*/ 21507 h 25257"/>
                <a:gd name="connsiteX4" fmla="*/ 0 w 21600"/>
                <a:gd name="connsiteY4" fmla="*/ 0 h 25257"/>
                <a:gd name="connsiteX0" fmla="*/ 0 w 21600"/>
                <a:gd name="connsiteY0" fmla="*/ 0 h 24451"/>
                <a:gd name="connsiteX1" fmla="*/ 21600 w 21600"/>
                <a:gd name="connsiteY1" fmla="*/ 0 h 24451"/>
                <a:gd name="connsiteX2" fmla="*/ 21600 w 21600"/>
                <a:gd name="connsiteY2" fmla="*/ 16662 h 24451"/>
                <a:gd name="connsiteX3" fmla="*/ 0 w 21600"/>
                <a:gd name="connsiteY3" fmla="*/ 21507 h 24451"/>
                <a:gd name="connsiteX4" fmla="*/ 0 w 21600"/>
                <a:gd name="connsiteY4" fmla="*/ 0 h 24451"/>
                <a:gd name="connsiteX0" fmla="*/ 0 w 21600"/>
                <a:gd name="connsiteY0" fmla="*/ 0 h 24148"/>
                <a:gd name="connsiteX1" fmla="*/ 21600 w 21600"/>
                <a:gd name="connsiteY1" fmla="*/ 0 h 24148"/>
                <a:gd name="connsiteX2" fmla="*/ 21600 w 21600"/>
                <a:gd name="connsiteY2" fmla="*/ 16662 h 24148"/>
                <a:gd name="connsiteX3" fmla="*/ 0 w 21600"/>
                <a:gd name="connsiteY3" fmla="*/ 21204 h 24148"/>
                <a:gd name="connsiteX4" fmla="*/ 0 w 21600"/>
                <a:gd name="connsiteY4" fmla="*/ 0 h 24148"/>
                <a:gd name="connsiteX0" fmla="*/ 0 w 21600"/>
                <a:gd name="connsiteY0" fmla="*/ 13711 h 24148"/>
                <a:gd name="connsiteX1" fmla="*/ 21600 w 21600"/>
                <a:gd name="connsiteY1" fmla="*/ 0 h 24148"/>
                <a:gd name="connsiteX2" fmla="*/ 21600 w 21600"/>
                <a:gd name="connsiteY2" fmla="*/ 16662 h 24148"/>
                <a:gd name="connsiteX3" fmla="*/ 0 w 21600"/>
                <a:gd name="connsiteY3" fmla="*/ 21204 h 24148"/>
                <a:gd name="connsiteX4" fmla="*/ 0 w 21600"/>
                <a:gd name="connsiteY4" fmla="*/ 13711 h 24148"/>
                <a:gd name="connsiteX0" fmla="*/ 0 w 21600"/>
                <a:gd name="connsiteY0" fmla="*/ 0 h 10437"/>
                <a:gd name="connsiteX1" fmla="*/ 21600 w 21600"/>
                <a:gd name="connsiteY1" fmla="*/ 0 h 10437"/>
                <a:gd name="connsiteX2" fmla="*/ 21600 w 21600"/>
                <a:gd name="connsiteY2" fmla="*/ 2951 h 10437"/>
                <a:gd name="connsiteX3" fmla="*/ 0 w 21600"/>
                <a:gd name="connsiteY3" fmla="*/ 7493 h 10437"/>
                <a:gd name="connsiteX4" fmla="*/ 0 w 21600"/>
                <a:gd name="connsiteY4" fmla="*/ 0 h 10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437">
                  <a:moveTo>
                    <a:pt x="0" y="0"/>
                  </a:moveTo>
                  <a:lnTo>
                    <a:pt x="21600" y="0"/>
                  </a:lnTo>
                  <a:lnTo>
                    <a:pt x="21600" y="2951"/>
                  </a:lnTo>
                  <a:cubicBezTo>
                    <a:pt x="10588" y="2234"/>
                    <a:pt x="11070" y="10437"/>
                    <a:pt x="0" y="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자유형 18"/>
            <p:cNvSpPr/>
            <p:nvPr/>
          </p:nvSpPr>
          <p:spPr>
            <a:xfrm rot="10800000">
              <a:off x="0" y="3635971"/>
              <a:ext cx="9144000" cy="1356867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4931"/>
                <a:gd name="connsiteX1" fmla="*/ 21600 w 21600"/>
                <a:gd name="connsiteY1" fmla="*/ 0 h 24931"/>
                <a:gd name="connsiteX2" fmla="*/ 21600 w 21600"/>
                <a:gd name="connsiteY2" fmla="*/ 17322 h 24931"/>
                <a:gd name="connsiteX3" fmla="*/ 0 w 21600"/>
                <a:gd name="connsiteY3" fmla="*/ 21181 h 24931"/>
                <a:gd name="connsiteX4" fmla="*/ 0 w 21600"/>
                <a:gd name="connsiteY4" fmla="*/ 0 h 24931"/>
                <a:gd name="connsiteX0" fmla="*/ 0 w 21600"/>
                <a:gd name="connsiteY0" fmla="*/ 14432 h 24931"/>
                <a:gd name="connsiteX1" fmla="*/ 21600 w 21600"/>
                <a:gd name="connsiteY1" fmla="*/ 0 h 24931"/>
                <a:gd name="connsiteX2" fmla="*/ 21600 w 21600"/>
                <a:gd name="connsiteY2" fmla="*/ 17322 h 24931"/>
                <a:gd name="connsiteX3" fmla="*/ 0 w 21600"/>
                <a:gd name="connsiteY3" fmla="*/ 21181 h 24931"/>
                <a:gd name="connsiteX4" fmla="*/ 0 w 21600"/>
                <a:gd name="connsiteY4" fmla="*/ 14432 h 24931"/>
                <a:gd name="connsiteX0" fmla="*/ 0 w 21600"/>
                <a:gd name="connsiteY0" fmla="*/ 0 h 10499"/>
                <a:gd name="connsiteX1" fmla="*/ 21600 w 21600"/>
                <a:gd name="connsiteY1" fmla="*/ 0 h 10499"/>
                <a:gd name="connsiteX2" fmla="*/ 21600 w 21600"/>
                <a:gd name="connsiteY2" fmla="*/ 2890 h 10499"/>
                <a:gd name="connsiteX3" fmla="*/ 0 w 21600"/>
                <a:gd name="connsiteY3" fmla="*/ 6749 h 10499"/>
                <a:gd name="connsiteX4" fmla="*/ 0 w 21600"/>
                <a:gd name="connsiteY4" fmla="*/ 0 h 1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499">
                  <a:moveTo>
                    <a:pt x="0" y="0"/>
                  </a:moveTo>
                  <a:lnTo>
                    <a:pt x="21600" y="0"/>
                  </a:lnTo>
                  <a:lnTo>
                    <a:pt x="21600" y="2890"/>
                  </a:lnTo>
                  <a:cubicBezTo>
                    <a:pt x="10643" y="2281"/>
                    <a:pt x="10800" y="10499"/>
                    <a:pt x="0" y="67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자유형 19"/>
            <p:cNvSpPr/>
            <p:nvPr/>
          </p:nvSpPr>
          <p:spPr>
            <a:xfrm rot="10800000">
              <a:off x="0" y="3752384"/>
              <a:ext cx="9144000" cy="1240408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4568"/>
                <a:gd name="connsiteX1" fmla="*/ 21600 w 21600"/>
                <a:gd name="connsiteY1" fmla="*/ 0 h 24568"/>
                <a:gd name="connsiteX2" fmla="*/ 21600 w 21600"/>
                <a:gd name="connsiteY2" fmla="*/ 17322 h 24568"/>
                <a:gd name="connsiteX3" fmla="*/ 0 w 21600"/>
                <a:gd name="connsiteY3" fmla="*/ 20818 h 24568"/>
                <a:gd name="connsiteX4" fmla="*/ 0 w 21600"/>
                <a:gd name="connsiteY4" fmla="*/ 0 h 24568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0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0 h 25350"/>
                <a:gd name="connsiteX0" fmla="*/ 0 w 21600"/>
                <a:gd name="connsiteY0" fmla="*/ 15225 h 25350"/>
                <a:gd name="connsiteX1" fmla="*/ 21600 w 21600"/>
                <a:gd name="connsiteY1" fmla="*/ 0 h 25350"/>
                <a:gd name="connsiteX2" fmla="*/ 21600 w 21600"/>
                <a:gd name="connsiteY2" fmla="*/ 17322 h 25350"/>
                <a:gd name="connsiteX3" fmla="*/ 0 w 21600"/>
                <a:gd name="connsiteY3" fmla="*/ 21600 h 25350"/>
                <a:gd name="connsiteX4" fmla="*/ 0 w 21600"/>
                <a:gd name="connsiteY4" fmla="*/ 15225 h 25350"/>
                <a:gd name="connsiteX0" fmla="*/ 0 w 21600"/>
                <a:gd name="connsiteY0" fmla="*/ 0 h 10125"/>
                <a:gd name="connsiteX1" fmla="*/ 21600 w 21600"/>
                <a:gd name="connsiteY1" fmla="*/ 0 h 10125"/>
                <a:gd name="connsiteX2" fmla="*/ 21600 w 21600"/>
                <a:gd name="connsiteY2" fmla="*/ 2097 h 10125"/>
                <a:gd name="connsiteX3" fmla="*/ 0 w 21600"/>
                <a:gd name="connsiteY3" fmla="*/ 6375 h 10125"/>
                <a:gd name="connsiteX4" fmla="*/ 0 w 21600"/>
                <a:gd name="connsiteY4" fmla="*/ 0 h 1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10125">
                  <a:moveTo>
                    <a:pt x="0" y="0"/>
                  </a:moveTo>
                  <a:lnTo>
                    <a:pt x="21600" y="0"/>
                  </a:lnTo>
                  <a:lnTo>
                    <a:pt x="21600" y="2097"/>
                  </a:lnTo>
                  <a:cubicBezTo>
                    <a:pt x="10643" y="1488"/>
                    <a:pt x="10800" y="10125"/>
                    <a:pt x="0" y="63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자유형 20"/>
            <p:cNvSpPr/>
            <p:nvPr/>
          </p:nvSpPr>
          <p:spPr>
            <a:xfrm rot="10800000">
              <a:off x="0" y="3844944"/>
              <a:ext cx="9144000" cy="1147904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14100 h 23922"/>
                <a:gd name="connsiteX1" fmla="*/ 21600 w 21600"/>
                <a:gd name="connsiteY1" fmla="*/ 0 h 23922"/>
                <a:gd name="connsiteX2" fmla="*/ 21600 w 21600"/>
                <a:gd name="connsiteY2" fmla="*/ 17322 h 23922"/>
                <a:gd name="connsiteX3" fmla="*/ 0 w 21600"/>
                <a:gd name="connsiteY3" fmla="*/ 20172 h 23922"/>
                <a:gd name="connsiteX4" fmla="*/ 0 w 21600"/>
                <a:gd name="connsiteY4" fmla="*/ 14100 h 23922"/>
                <a:gd name="connsiteX0" fmla="*/ 0 w 21600"/>
                <a:gd name="connsiteY0" fmla="*/ 0 h 9822"/>
                <a:gd name="connsiteX1" fmla="*/ 21600 w 21600"/>
                <a:gd name="connsiteY1" fmla="*/ 1459 h 9822"/>
                <a:gd name="connsiteX2" fmla="*/ 21600 w 21600"/>
                <a:gd name="connsiteY2" fmla="*/ 3222 h 9822"/>
                <a:gd name="connsiteX3" fmla="*/ 0 w 21600"/>
                <a:gd name="connsiteY3" fmla="*/ 6072 h 9822"/>
                <a:gd name="connsiteX4" fmla="*/ 0 w 21600"/>
                <a:gd name="connsiteY4" fmla="*/ 0 h 9822"/>
                <a:gd name="connsiteX0" fmla="*/ 0 w 10000"/>
                <a:gd name="connsiteY0" fmla="*/ 2884 h 8515"/>
                <a:gd name="connsiteX1" fmla="*/ 10000 w 10000"/>
                <a:gd name="connsiteY1" fmla="*/ 0 h 8515"/>
                <a:gd name="connsiteX2" fmla="*/ 10000 w 10000"/>
                <a:gd name="connsiteY2" fmla="*/ 1795 h 8515"/>
                <a:gd name="connsiteX3" fmla="*/ 0 w 10000"/>
                <a:gd name="connsiteY3" fmla="*/ 4697 h 8515"/>
                <a:gd name="connsiteX4" fmla="*/ 0 w 10000"/>
                <a:gd name="connsiteY4" fmla="*/ 2884 h 8515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2108 h 10000"/>
                <a:gd name="connsiteX3" fmla="*/ 0 w 10000"/>
                <a:gd name="connsiteY3" fmla="*/ 5516 h 10000"/>
                <a:gd name="connsiteX4" fmla="*/ 0 w 10000"/>
                <a:gd name="connsiteY4" fmla="*/ 0 h 10000"/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2108 h 10000"/>
                <a:gd name="connsiteX3" fmla="*/ 0 w 10000"/>
                <a:gd name="connsiteY3" fmla="*/ 5516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2108"/>
                  </a:lnTo>
                  <a:cubicBezTo>
                    <a:pt x="5000" y="2108"/>
                    <a:pt x="5000" y="10000"/>
                    <a:pt x="0" y="5516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xStyles>
    <p:titleStyle>
      <a:lvl1pPr algn="l" defTabSz="914400" rtl="0" eaLnBrk="1" latinLnBrk="1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0" r:id="rId3"/>
    <p:sldLayoutId id="2147483654" r:id="rId4"/>
    <p:sldLayoutId id="2147483655" r:id="rId5"/>
    <p:sldLayoutId id="2147483667" r:id="rId6"/>
  </p:sldLayoutIdLst>
  <p:txStyles>
    <p:titleStyle>
      <a:lvl1pPr algn="l" defTabSz="914400" rtl="0" eaLnBrk="1" latinLnBrk="1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3B2D8-A47E-41C3-8EBB-9F9DC8AC0FF8}" type="datetimeFigureOut">
              <a:rPr lang="ko-KR" altLang="en-US" smtClean="0"/>
              <a:t>2013-08-16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C1A05-E9EE-43FD-9A1B-A125B81A30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568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8" r:id="rId5"/>
  </p:sldLayoutIdLst>
  <p:txStyles>
    <p:titleStyle>
      <a:lvl1pPr algn="l" defTabSz="914400" rtl="0" eaLnBrk="1" latinLnBrk="1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FAB2-21E0-4ECA-B168-DB6E1AEE2809}" type="datetimeFigureOut">
              <a:rPr lang="ko-KR" altLang="en-US" smtClean="0"/>
              <a:pPr/>
              <a:t>2013-08-16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009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539552" y="476672"/>
            <a:ext cx="73009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2400" b="1" dirty="0" smtClean="0">
                <a:latin typeface="-윤고딕350" pitchFamily="18" charset="-127"/>
                <a:ea typeface="-윤고딕350" pitchFamily="18" charset="-127"/>
                <a:cs typeface="JBold" pitchFamily="18" charset="-127"/>
              </a:rPr>
              <a:t>[</a:t>
            </a:r>
            <a:r>
              <a:rPr kumimoji="0" lang="ko-KR" altLang="en-US" sz="2400" b="1" dirty="0" smtClean="0">
                <a:latin typeface="-윤고딕350" pitchFamily="18" charset="-127"/>
                <a:ea typeface="-윤고딕350" pitchFamily="18" charset="-127"/>
                <a:cs typeface="JBold" pitchFamily="18" charset="-127"/>
              </a:rPr>
              <a:t>부록</a:t>
            </a:r>
            <a:r>
              <a:rPr kumimoji="0" lang="en-US" altLang="ko-KR" sz="2400" b="1" dirty="0" smtClean="0">
                <a:latin typeface="-윤고딕350" pitchFamily="18" charset="-127"/>
                <a:ea typeface="-윤고딕350" pitchFamily="18" charset="-127"/>
                <a:cs typeface="JBold" pitchFamily="18" charset="-127"/>
              </a:rPr>
              <a:t>2] </a:t>
            </a:r>
            <a:r>
              <a:rPr kumimoji="0" lang="ko-KR" altLang="en-US" sz="2400" b="1" dirty="0" smtClean="0">
                <a:latin typeface="-윤고딕350" pitchFamily="18" charset="-127"/>
                <a:ea typeface="-윤고딕350" pitchFamily="18" charset="-127"/>
                <a:cs typeface="JBold" pitchFamily="18" charset="-127"/>
              </a:rPr>
              <a:t>취업통계조사 자료 입력 방법</a:t>
            </a:r>
            <a:endParaRPr kumimoji="0" lang="en-US" altLang="ko-KR" sz="2400" b="1" dirty="0">
              <a:latin typeface="-윤고딕350" pitchFamily="18" charset="-127"/>
              <a:ea typeface="-윤고딕350" pitchFamily="18" charset="-127"/>
              <a:cs typeface="JBold" pitchFamily="18" charset="-127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" y="1556792"/>
            <a:ext cx="9144000" cy="4896544"/>
          </a:xfrm>
          <a:prstGeom prst="rect">
            <a:avLst/>
          </a:prstGeom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89741" y="1054688"/>
            <a:ext cx="8786812" cy="76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113592" dir="1593903" algn="ctr" rotWithShape="0">
              <a:srgbClr val="D5D5D5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prstClr val="black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163" y="260647"/>
            <a:ext cx="1555841" cy="4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78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80" y="1340768"/>
            <a:ext cx="7712439" cy="5040560"/>
          </a:xfrm>
          <a:prstGeom prst="rect">
            <a:avLst/>
          </a:prstGeom>
          <a:ln w="0">
            <a:solidFill>
              <a:schemeClr val="tx1"/>
            </a:solidFill>
          </a:ln>
        </p:spPr>
      </p:pic>
      <p:sp>
        <p:nvSpPr>
          <p:cNvPr id="3" name="직사각형 2"/>
          <p:cNvSpPr/>
          <p:nvPr/>
        </p:nvSpPr>
        <p:spPr>
          <a:xfrm>
            <a:off x="827584" y="3573016"/>
            <a:ext cx="1296144" cy="28803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4932040" y="5877272"/>
            <a:ext cx="1224136" cy="28803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4788024" y="1772816"/>
            <a:ext cx="50405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5724128" y="1772816"/>
            <a:ext cx="50405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660232" y="1772816"/>
            <a:ext cx="376238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15780" y="1916832"/>
            <a:ext cx="759876" cy="28803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715780" y="2996952"/>
            <a:ext cx="903892" cy="28803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163" y="260647"/>
            <a:ext cx="1555841" cy="4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78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9"/>
            <a:ext cx="9144000" cy="5277264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323528" y="2852936"/>
            <a:ext cx="2448272" cy="36004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/>
          <p:cNvCxnSpPr/>
          <p:nvPr/>
        </p:nvCxnSpPr>
        <p:spPr>
          <a:xfrm>
            <a:off x="8964488" y="4149080"/>
            <a:ext cx="0" cy="1584176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10746" y="5795391"/>
            <a:ext cx="1144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rgbClr val="002060"/>
                </a:solidFill>
              </a:rPr>
              <a:t>아래로 이동</a:t>
            </a:r>
            <a:endParaRPr lang="ko-KR" altLang="en-US" sz="1400" b="1" dirty="0">
              <a:solidFill>
                <a:srgbClr val="002060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028384" y="4581128"/>
            <a:ext cx="720080" cy="36004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753914" y="4249628"/>
            <a:ext cx="1988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err="1" smtClean="0">
                <a:solidFill>
                  <a:srgbClr val="002060"/>
                </a:solidFill>
              </a:rPr>
              <a:t>입력시</a:t>
            </a:r>
            <a:r>
              <a:rPr lang="ko-KR" altLang="en-US" sz="1400" b="1" dirty="0" smtClean="0">
                <a:solidFill>
                  <a:srgbClr val="002060"/>
                </a:solidFill>
              </a:rPr>
              <a:t> 추가 버튼 누름</a:t>
            </a:r>
            <a:endParaRPr lang="ko-KR" altLang="en-US" sz="14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472" y="2451163"/>
            <a:ext cx="5828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rgbClr val="002060"/>
                </a:solidFill>
              </a:rPr>
              <a:t>졸업자의 학번을 넣어 조회하거나 또는 취업통계대상학생을 눌러 선택</a:t>
            </a:r>
            <a:endParaRPr lang="ko-KR" altLang="en-US" sz="1400" b="1" dirty="0">
              <a:solidFill>
                <a:srgbClr val="002060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499992" y="2852936"/>
            <a:ext cx="1224136" cy="36004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163" y="260647"/>
            <a:ext cx="1555841" cy="4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0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9144000" cy="512885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971600" y="3284984"/>
            <a:ext cx="1296144" cy="3456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5364088" y="3284984"/>
            <a:ext cx="792088" cy="3456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516216" y="3284984"/>
            <a:ext cx="802811" cy="3456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68344" y="3212976"/>
            <a:ext cx="720080" cy="36004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163" y="260647"/>
            <a:ext cx="1555841" cy="4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0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5188246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547664" y="2204864"/>
            <a:ext cx="57606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187624" y="2564904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692309" y="3068960"/>
            <a:ext cx="7560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547664" y="3429000"/>
            <a:ext cx="900729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923928" y="3429000"/>
            <a:ext cx="79208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5652120" y="342900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6084168" y="4509120"/>
            <a:ext cx="36004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8028384" y="3861048"/>
            <a:ext cx="720080" cy="36004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058382" y="3553271"/>
            <a:ext cx="28312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rgbClr val="002060"/>
                </a:solidFill>
              </a:rPr>
              <a:t>새로 입력할 경우 추가 버튼 누</a:t>
            </a:r>
            <a:r>
              <a:rPr lang="ko-KR" altLang="en-US" sz="1400" b="1" dirty="0">
                <a:solidFill>
                  <a:srgbClr val="002060"/>
                </a:solidFill>
              </a:rPr>
              <a:t>름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75657" y="5210439"/>
            <a:ext cx="46346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rgbClr val="002060"/>
                </a:solidFill>
              </a:rPr>
              <a:t>입력자가 내용을 수정하거나 삭제할 수 있음</a:t>
            </a:r>
            <a:endParaRPr lang="en-US" altLang="ko-KR" sz="1400" b="1" dirty="0" smtClean="0">
              <a:solidFill>
                <a:srgbClr val="002060"/>
              </a:solidFill>
            </a:endParaRPr>
          </a:p>
          <a:p>
            <a:r>
              <a:rPr lang="ko-KR" altLang="en-US" sz="1400" b="1" dirty="0" smtClean="0">
                <a:solidFill>
                  <a:srgbClr val="002060"/>
                </a:solidFill>
              </a:rPr>
              <a:t>다른 교수님이 새로 입력할 경우 추가 버튼 누르고 입력</a:t>
            </a:r>
            <a:endParaRPr lang="ko-KR" altLang="en-US" sz="1400" b="1" dirty="0">
              <a:solidFill>
                <a:srgbClr val="002060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7191013" y="4509120"/>
            <a:ext cx="1390475" cy="28803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구부러진 연결선 24"/>
          <p:cNvCxnSpPr/>
          <p:nvPr/>
        </p:nvCxnSpPr>
        <p:spPr>
          <a:xfrm rot="5400000" flipH="1" flipV="1">
            <a:off x="7795765" y="4959647"/>
            <a:ext cx="504054" cy="323084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1" name="직선 화살표 연결선 14340"/>
          <p:cNvCxnSpPr/>
          <p:nvPr/>
        </p:nvCxnSpPr>
        <p:spPr>
          <a:xfrm>
            <a:off x="8889606" y="4006899"/>
            <a:ext cx="0" cy="172676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그림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163" y="260647"/>
            <a:ext cx="1555841" cy="4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6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3"/>
            <a:ext cx="9144000" cy="538925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956376" y="6237312"/>
            <a:ext cx="792088" cy="432048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823571" y="5848440"/>
            <a:ext cx="19255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rgbClr val="002060"/>
                </a:solidFill>
              </a:rPr>
              <a:t>취업정보 </a:t>
            </a:r>
            <a:r>
              <a:rPr lang="ko-KR" altLang="en-US" sz="1400" b="1" dirty="0" err="1" smtClean="0">
                <a:solidFill>
                  <a:srgbClr val="002060"/>
                </a:solidFill>
              </a:rPr>
              <a:t>입력후</a:t>
            </a:r>
            <a:r>
              <a:rPr lang="ko-KR" altLang="en-US" sz="1400" b="1" dirty="0" smtClean="0">
                <a:solidFill>
                  <a:srgbClr val="002060"/>
                </a:solidFill>
              </a:rPr>
              <a:t> 저장</a:t>
            </a:r>
            <a:endParaRPr lang="ko-KR" altLang="en-US" sz="1400" b="1" dirty="0">
              <a:solidFill>
                <a:srgbClr val="002060"/>
              </a:solidFill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163" y="260647"/>
            <a:ext cx="1555841" cy="4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yp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yp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yp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학교디자인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7136</TotalTime>
  <Words>52</Words>
  <Application>Microsoft Office PowerPoint</Application>
  <PresentationFormat>화면 슬라이드 쇼(4:3)</PresentationFormat>
  <Paragraphs>14</Paragraphs>
  <Slides>6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5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type1</vt:lpstr>
      <vt:lpstr>type2</vt:lpstr>
      <vt:lpstr>디자인 사용자 지정</vt:lpstr>
      <vt:lpstr>type3</vt:lpstr>
      <vt:lpstr>학교디자인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kgu</cp:lastModifiedBy>
  <cp:revision>539</cp:revision>
  <cp:lastPrinted>2013-04-24T02:23:52Z</cp:lastPrinted>
  <dcterms:created xsi:type="dcterms:W3CDTF">2011-11-20T22:06:36Z</dcterms:created>
  <dcterms:modified xsi:type="dcterms:W3CDTF">2013-08-16T05:13:39Z</dcterms:modified>
</cp:coreProperties>
</file>