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7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10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33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4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2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73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25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21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21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2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2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5F51-ADEB-4611-BC40-8FF4DEA318C2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43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207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1785850" y="415107"/>
            <a:ext cx="9563468" cy="753127"/>
            <a:chOff x="642849" y="415107"/>
            <a:chExt cx="9563468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642849" y="533480"/>
              <a:ext cx="9563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en-US" altLang="ko-KR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2</a:t>
              </a:r>
              <a:r>
                <a:rPr lang="ko-KR" altLang="en-US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학기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국가근로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취업연계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중점대학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합격자 명단</a:t>
              </a:r>
              <a:endParaRPr lang="en-US" altLang="ko-KR" sz="24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16796"/>
              </p:ext>
            </p:extLst>
          </p:nvPr>
        </p:nvGraphicFramePr>
        <p:xfrm>
          <a:off x="838200" y="1470204"/>
          <a:ext cx="10515600" cy="4643724"/>
        </p:xfrm>
        <a:graphic>
          <a:graphicData uri="http://schemas.openxmlformats.org/drawingml/2006/table">
            <a:tbl>
              <a:tblPr/>
              <a:tblGrid>
                <a:gridCol w="1273556">
                  <a:extLst>
                    <a:ext uri="{9D8B030D-6E8A-4147-A177-3AD203B41FA5}">
                      <a16:colId xmlns:a16="http://schemas.microsoft.com/office/drawing/2014/main" val="396641545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65444176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3289985423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220122221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953425030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172909537"/>
                    </a:ext>
                  </a:extLst>
                </a:gridCol>
                <a:gridCol w="2126488">
                  <a:extLst>
                    <a:ext uri="{9D8B030D-6E8A-4147-A177-3AD203B41FA5}">
                      <a16:colId xmlns:a16="http://schemas.microsoft.com/office/drawing/2014/main" val="2378631056"/>
                    </a:ext>
                  </a:extLst>
                </a:gridCol>
                <a:gridCol w="747776">
                  <a:extLst>
                    <a:ext uri="{9D8B030D-6E8A-4147-A177-3AD203B41FA5}">
                      <a16:colId xmlns:a16="http://schemas.microsoft.com/office/drawing/2014/main" val="3867864112"/>
                    </a:ext>
                  </a:extLst>
                </a:gridCol>
              </a:tblGrid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단과대학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지원기업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합격여부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73990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황*현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2018404**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국립농업박물관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12452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장*희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2018122**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국립농업박물관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3545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미디어영상학과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김*서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2020408**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렛스튜디오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5023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융합과학대학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컴퓨터공학부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김*화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2018105**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모바일앱개발협동조합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00365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기계시스템공학과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오*혁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2020150**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모바일앱개발협동조합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2322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이*원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92475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손*희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7125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최*빈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2020133**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12876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배*영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2020132**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8714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이*윤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2020146**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스탠다드인터내셔널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5786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서*민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㈜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오픈놀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4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207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1785850" y="415107"/>
            <a:ext cx="9563468" cy="753127"/>
            <a:chOff x="642849" y="415107"/>
            <a:chExt cx="9563468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642849" y="533480"/>
              <a:ext cx="9563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en-US" altLang="ko-KR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2</a:t>
              </a:r>
              <a:r>
                <a:rPr lang="ko-KR" altLang="en-US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학기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국가근로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취업연계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중점대학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합격자 명단</a:t>
              </a:r>
              <a:endParaRPr lang="en-US" altLang="ko-KR" sz="24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70753"/>
              </p:ext>
            </p:extLst>
          </p:nvPr>
        </p:nvGraphicFramePr>
        <p:xfrm>
          <a:off x="838200" y="1470204"/>
          <a:ext cx="10515600" cy="4643724"/>
        </p:xfrm>
        <a:graphic>
          <a:graphicData uri="http://schemas.openxmlformats.org/drawingml/2006/table">
            <a:tbl>
              <a:tblPr/>
              <a:tblGrid>
                <a:gridCol w="1273556">
                  <a:extLst>
                    <a:ext uri="{9D8B030D-6E8A-4147-A177-3AD203B41FA5}">
                      <a16:colId xmlns:a16="http://schemas.microsoft.com/office/drawing/2014/main" val="396641545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65444176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3289985423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220122221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953425030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172909537"/>
                    </a:ext>
                  </a:extLst>
                </a:gridCol>
                <a:gridCol w="2126488">
                  <a:extLst>
                    <a:ext uri="{9D8B030D-6E8A-4147-A177-3AD203B41FA5}">
                      <a16:colId xmlns:a16="http://schemas.microsoft.com/office/drawing/2014/main" val="2378631056"/>
                    </a:ext>
                  </a:extLst>
                </a:gridCol>
                <a:gridCol w="747776">
                  <a:extLst>
                    <a:ext uri="{9D8B030D-6E8A-4147-A177-3AD203B41FA5}">
                      <a16:colId xmlns:a16="http://schemas.microsoft.com/office/drawing/2014/main" val="3867864112"/>
                    </a:ext>
                  </a:extLst>
                </a:gridCol>
              </a:tblGrid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단과대학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지원기업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합격여부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73990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경제전공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손*형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2019112**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㈜캐럿솔루션즈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12452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산업경영공학과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김*수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2019130**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주식회사 티디에스테크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3545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임*빈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안양문화예술재단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5023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김*송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안양문화예술재단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00365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정*희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2018123**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㈜렛유인에듀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2322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김*인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테이스트샵㈜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92475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응용통계전공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고*지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2019112**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㈜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렛유인에듀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7125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12876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8714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5786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4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244</Words>
  <Application>Microsoft Office PowerPoint</Application>
  <PresentationFormat>와이드스크린</PresentationFormat>
  <Paragraphs>162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10X10 Bold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10</cp:revision>
  <dcterms:created xsi:type="dcterms:W3CDTF">2023-06-16T05:30:29Z</dcterms:created>
  <dcterms:modified xsi:type="dcterms:W3CDTF">2023-08-28T06:58:05Z</dcterms:modified>
</cp:coreProperties>
</file>