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845"/>
    <a:srgbClr val="52B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34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5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01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8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0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9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1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15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9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5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E1DB-C78E-4DF9-9A6A-52945AEA2551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93930-B8D9-4AE9-9926-0C1F12E290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2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79706" y="677897"/>
            <a:ext cx="7167967" cy="166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79707" y="5067947"/>
            <a:ext cx="7167967" cy="166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85" y="6272169"/>
            <a:ext cx="69354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4)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관광문화대학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예체능계열은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다음과 같음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연기학과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애니메이션 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미디어영상학과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실용음악학과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10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89" y="5148918"/>
            <a:ext cx="7377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1) 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분야별 관련어문계열은 다음과 같음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II 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영어영문학과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일어일문전공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중국어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중어중문전공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endParaRPr lang="en-US" altLang="ko-KR" sz="10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프랑스어문전공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러시아어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러시아어문전공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독일어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독어독문전공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10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6" y="5537665"/>
            <a:ext cx="6935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사회과학대학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국제계열은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다음과 같음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공공인재학부</a:t>
            </a:r>
            <a:r>
              <a:rPr lang="en-US" altLang="ko-KR" sz="10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국제학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전공 </a:t>
            </a:r>
            <a:endParaRPr lang="en-US" altLang="ko-KR" sz="105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0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-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국제계열은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영어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I,II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한하여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해당등급을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적용하고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외 외국어 취득성적분에 대해서는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그룹의 점수를 적용함 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10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189" y="5968552"/>
            <a:ext cx="737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3)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관광문화대학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관광계열은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다음과 같음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관광개발경영학과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관광문화콘텐츠학과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호텔외식경영학부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호텔경영전공</a:t>
            </a:r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외식</a:t>
            </a:r>
            <a:r>
              <a:rPr lang="en-US" altLang="ko-KR" sz="1050" dirty="0" smtClean="0">
                <a:ea typeface="배달의민족 주아" panose="02020603020101020101" pitchFamily="18" charset="-127"/>
              </a:rPr>
              <a:t>·</a:t>
            </a:r>
            <a:r>
              <a:rPr lang="ko-KR" altLang="en-US" sz="1050" dirty="0" smtClean="0">
                <a:ea typeface="배달의민족 주아" panose="02020603020101020101" pitchFamily="18" charset="-127"/>
              </a:rPr>
              <a:t>조리 전공</a:t>
            </a:r>
            <a:r>
              <a:rPr lang="en-US" altLang="ko-KR" sz="1050" dirty="0" smtClean="0">
                <a:ea typeface="배달의민족 주아" panose="02020603020101020101" pitchFamily="18" charset="-127"/>
              </a:rPr>
              <a:t>)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10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42440" y="3014420"/>
            <a:ext cx="1712564" cy="81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616" y="3036421"/>
            <a:ext cx="737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예술체육대학 </a:t>
            </a:r>
            <a:endParaRPr lang="en-US" altLang="ko-KR" sz="11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1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융합과학대학</a:t>
            </a:r>
            <a:endParaRPr lang="en-US" altLang="ko-KR" sz="11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1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창의공과대학 </a:t>
            </a:r>
            <a:endParaRPr lang="en-US" altLang="ko-KR" sz="11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1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100" spc="-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100" spc="-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관광문화대학 中 예체능계열 </a:t>
            </a:r>
            <a:r>
              <a:rPr lang="en-US" altLang="ko-KR" sz="1100" spc="-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4)</a:t>
            </a:r>
            <a:endParaRPr lang="ko-KR" altLang="en-US" sz="1100" spc="-1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860" y="2182683"/>
            <a:ext cx="1712564" cy="81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39859" y="3842292"/>
            <a:ext cx="1712564" cy="81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8" y="2295084"/>
            <a:ext cx="7377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인문대학 中 관련어문계열</a:t>
            </a:r>
            <a:r>
              <a:rPr lang="ko-KR" altLang="en-US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1)</a:t>
            </a:r>
            <a:r>
              <a:rPr lang="ko-KR" altLang="en-US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11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1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사화과학대학 中 국제계열 </a:t>
            </a:r>
            <a:r>
              <a:rPr lang="en-US" altLang="ko-KR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2)</a:t>
            </a:r>
            <a:endParaRPr lang="en-US" altLang="ko-KR" sz="11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- 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관광문화대학 中 </a:t>
            </a:r>
            <a:r>
              <a:rPr lang="ko-KR" altLang="en-US" sz="11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관광계열</a:t>
            </a:r>
            <a:r>
              <a:rPr lang="ko-KR" altLang="en-US" sz="11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3)</a:t>
            </a:r>
            <a:endParaRPr lang="ko-KR" altLang="en-US" sz="11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695" y="3808041"/>
            <a:ext cx="737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인문대학 中 관련어문계열을 </a:t>
            </a:r>
            <a:endParaRPr lang="en-US" altLang="ko-KR" sz="105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제외한 학과 </a:t>
            </a:r>
            <a:endParaRPr lang="en-US" altLang="ko-KR" sz="105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사회과학대학 中 </a:t>
            </a:r>
            <a:r>
              <a:rPr lang="ko-KR" altLang="en-US" sz="105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국제계열을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105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제외한 학과 및 학부</a:t>
            </a:r>
            <a:endParaRPr lang="en-US" altLang="ko-KR" sz="105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0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소프트웨어경영대학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7105"/>
            <a:ext cx="12192001" cy="943790"/>
          </a:xfrm>
          <a:prstGeom prst="rect">
            <a:avLst/>
          </a:prstGeom>
          <a:solidFill>
            <a:srgbClr val="52B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9314" y="160358"/>
            <a:ext cx="96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3600" dirty="0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</a:t>
            </a:r>
            <a:r>
              <a:rPr lang="ko-KR" altLang="en-US" sz="3600" dirty="0" err="1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어학분야</a:t>
            </a:r>
            <a:r>
              <a:rPr lang="ko-KR" altLang="en-US" sz="3600" dirty="0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지급 </a:t>
            </a:r>
            <a:r>
              <a:rPr lang="ko-KR" altLang="en-US" sz="3600" dirty="0" err="1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목록표</a:t>
            </a:r>
            <a:r>
              <a:rPr lang="en-US" altLang="ko-KR" sz="3600" dirty="0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(2023</a:t>
            </a:r>
            <a:r>
              <a:rPr lang="ko-KR" altLang="en-US" sz="3600" dirty="0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3600" dirty="0" smtClean="0">
                <a:solidFill>
                  <a:srgbClr val="D3E84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3600" dirty="0">
              <a:solidFill>
                <a:srgbClr val="D3E84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107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165</Words>
  <Application>Microsoft Office PowerPoint</Application>
  <PresentationFormat>와이드스크린</PresentationFormat>
  <Paragraphs>19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배달의민족 주아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KGU</cp:lastModifiedBy>
  <cp:revision>5</cp:revision>
  <dcterms:created xsi:type="dcterms:W3CDTF">2022-12-05T07:11:18Z</dcterms:created>
  <dcterms:modified xsi:type="dcterms:W3CDTF">2023-11-10T01:46:18Z</dcterms:modified>
</cp:coreProperties>
</file>