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6" r:id="rId9"/>
    <p:sldId id="264" r:id="rId10"/>
    <p:sldId id="265" r:id="rId11"/>
  </p:sldIdLst>
  <p:sldSz cx="12192000" cy="6858000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5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21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46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33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0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33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6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2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1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7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A482-99AA-4E00-A052-989FF1CB39A2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E27C-A34E-4A18-BC87-ECC2995145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09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korea.co.kr/Recruit/GI/Oversea/" TargetMode="External"/><Relationship Id="rId2" Type="http://schemas.openxmlformats.org/officeDocument/2006/relationships/hyperlink" Target="http://www.saramin.co.kr/zf_user/area-recruit/index-foreign-ma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cruit.com.hk/" TargetMode="External"/><Relationship Id="rId3" Type="http://schemas.openxmlformats.org/officeDocument/2006/relationships/hyperlink" Target="http://www.reed.co.uk/" TargetMode="External"/><Relationship Id="rId7" Type="http://schemas.openxmlformats.org/officeDocument/2006/relationships/hyperlink" Target="http://cs.amris.com/wizards_v2/cs/index.php" TargetMode="External"/><Relationship Id="rId12" Type="http://schemas.openxmlformats.org/officeDocument/2006/relationships/hyperlink" Target="http://www.seek.com.au/" TargetMode="External"/><Relationship Id="rId2" Type="http://schemas.openxmlformats.org/officeDocument/2006/relationships/hyperlink" Target="http://ec.europa.eu/eures/page/homepage?lang=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inajob.com/" TargetMode="External"/><Relationship Id="rId11" Type="http://schemas.openxmlformats.org/officeDocument/2006/relationships/hyperlink" Target="http://www.usajobs.gov/" TargetMode="External"/><Relationship Id="rId5" Type="http://schemas.openxmlformats.org/officeDocument/2006/relationships/hyperlink" Target="http://bayt.com/" TargetMode="External"/><Relationship Id="rId10" Type="http://schemas.openxmlformats.org/officeDocument/2006/relationships/hyperlink" Target="http://www.opcionempleo.com/mx" TargetMode="External"/><Relationship Id="rId4" Type="http://schemas.openxmlformats.org/officeDocument/2006/relationships/hyperlink" Target="http://www.thelocal.de/jobs" TargetMode="External"/><Relationship Id="rId9" Type="http://schemas.openxmlformats.org/officeDocument/2006/relationships/hyperlink" Target="http://canadajob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ramin.co.kr/zf_user/area-recruit/index-foreign-ma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deed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naver.com/p/cr/rd?m=1&amp;px=497&amp;py=267&amp;sx=497&amp;sy=267&amp;p=TdmsjwpVuFdssZMRfx0ssssssIV-404275&amp;q=%B8%B5%C5%A9%B5%E5%C0%CE&amp;ssc=tab.nx.all&amp;f=nexearch&amp;w=nexearch&amp;s=AgGSaV9VuFV4Xh0bj8XIJQ==&amp;time=1493713005058&amp;t=10&amp;a=sit_top*c.purl&amp;r=1&amp;i=98155edc_4ef43251f927ec95d634420e&amp;u=https://www.linkedin.com/&amp;cr=1" TargetMode="External"/><Relationship Id="rId2" Type="http://schemas.openxmlformats.org/officeDocument/2006/relationships/hyperlink" Target="https://www.indeed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lassdoo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b.rikunabi.com/2018/" TargetMode="External"/><Relationship Id="rId2" Type="http://schemas.openxmlformats.org/officeDocument/2006/relationships/hyperlink" Target="https://job.mynavi.jp/2018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nkookchon.com/page/jo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27438" y="247135"/>
            <a:ext cx="9943070" cy="996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해외취업을 위한 </a:t>
            </a:r>
            <a:r>
              <a:rPr lang="en-US" altLang="ko-KR" sz="3600" dirty="0" smtClean="0"/>
              <a:t>Job Searching </a:t>
            </a:r>
            <a:r>
              <a:rPr lang="ko-KR" altLang="en-US" sz="3600" dirty="0" smtClean="0"/>
              <a:t>방법</a:t>
            </a:r>
            <a:endParaRPr lang="ko-KR" altLang="en-US" sz="3600" dirty="0"/>
          </a:p>
        </p:txBody>
      </p:sp>
      <p:sp>
        <p:nvSpPr>
          <p:cNvPr id="5" name="직사각형 4"/>
          <p:cNvSpPr/>
          <p:nvPr/>
        </p:nvSpPr>
        <p:spPr>
          <a:xfrm>
            <a:off x="1037967" y="1573427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</a:t>
            </a:r>
            <a:r>
              <a:rPr lang="en-US" altLang="ko-KR" dirty="0" smtClean="0">
                <a:solidFill>
                  <a:schemeClr val="tx1"/>
                </a:solidFill>
              </a:rPr>
              <a:t>1. </a:t>
            </a:r>
            <a:r>
              <a:rPr lang="ko-KR" altLang="en-US" dirty="0" smtClean="0">
                <a:solidFill>
                  <a:schemeClr val="tx1"/>
                </a:solidFill>
              </a:rPr>
              <a:t>국내사이트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ko-KR" altLang="en-US" dirty="0" smtClean="0">
                <a:solidFill>
                  <a:schemeClr val="tx1"/>
                </a:solidFill>
              </a:rPr>
              <a:t>사람인 </a:t>
            </a:r>
            <a:r>
              <a:rPr lang="en-US" altLang="ko-KR" dirty="0" smtClean="0">
                <a:solidFill>
                  <a:schemeClr val="tx1"/>
                </a:solidFill>
              </a:rPr>
              <a:t>/ </a:t>
            </a:r>
            <a:r>
              <a:rPr lang="ko-KR" altLang="en-US" dirty="0" err="1" smtClean="0">
                <a:solidFill>
                  <a:schemeClr val="tx1"/>
                </a:solidFill>
              </a:rPr>
              <a:t>잡코리아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해외지역</a:t>
            </a:r>
            <a:r>
              <a:rPr lang="en-US" altLang="ko-KR" dirty="0" smtClean="0">
                <a:solidFill>
                  <a:schemeClr val="tx1"/>
                </a:solidFill>
              </a:rPr>
              <a:t>’ </a:t>
            </a:r>
            <a:r>
              <a:rPr lang="ko-KR" altLang="en-US" dirty="0" smtClean="0">
                <a:solidFill>
                  <a:schemeClr val="tx1"/>
                </a:solidFill>
              </a:rPr>
              <a:t>페이지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en-US" altLang="ko-KR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한국 기업의 해외지사나 적극적인 현지 기업들의 채용정보를 확인할 수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사람인    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http://www.saramin.co.kr/zf_user/area-recruit/index-foreign-map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+mj-lt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ko-KR" altLang="en-US" dirty="0" err="1" smtClean="0">
                <a:solidFill>
                  <a:schemeClr val="tx1"/>
                </a:solidFill>
                <a:latin typeface="+mn-ea"/>
              </a:rPr>
              <a:t>잡코리아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3"/>
              </a:rPr>
              <a:t>http://www.jobkorea.co.kr/Recruit/GI/Oversea/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13" y="2745005"/>
            <a:ext cx="424119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5453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</a:rPr>
              <a:t>참고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국가별 대표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Recruiting Website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EU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[EURES]       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2"/>
              </a:rPr>
              <a:t>http://ec.Europa.eu/eures/page/homepage?lang=en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영국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[Reed]   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                  </a:t>
            </a:r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3"/>
              </a:rPr>
              <a:t>http://www.reed.co.uk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독일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[The Local]   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4"/>
              </a:rPr>
              <a:t>http://www.thelocal.de/jobs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중동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bayt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]  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5"/>
              </a:rPr>
              <a:t>http://bayt.com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중국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[china job]   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6"/>
              </a:rPr>
              <a:t>http://chinajob.com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err="1" smtClean="0">
                <a:solidFill>
                  <a:schemeClr val="tx1"/>
                </a:solidFill>
                <a:latin typeface="+mn-ea"/>
              </a:rPr>
              <a:t>싱가폴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[contact Singapore]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7"/>
              </a:rPr>
              <a:t>http://cs.amris.com/wizards_v2/cs/index.php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홍콩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[Recruit.com]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8"/>
              </a:rPr>
              <a:t>http://www.recruit.com.hk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캐나다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canadajobs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] 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9"/>
              </a:rPr>
              <a:t>http://canadajobs.com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멕시코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Opcion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Empleo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]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10"/>
              </a:rPr>
              <a:t>http://www.opcionempleo.com/mx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미국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[USAJOBS]   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11"/>
              </a:rPr>
              <a:t>http://www.usajobs.gov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호주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[seek]                   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12"/>
              </a:rPr>
              <a:t>http://www.seek.com.au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928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183" y="634314"/>
            <a:ext cx="5490875" cy="55523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8" y="216630"/>
            <a:ext cx="5902025" cy="61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</a:t>
            </a:r>
            <a:r>
              <a:rPr lang="en-US" altLang="ko-KR" dirty="0" smtClean="0">
                <a:solidFill>
                  <a:schemeClr val="tx1"/>
                </a:solidFill>
              </a:rPr>
              <a:t>1. </a:t>
            </a:r>
            <a:r>
              <a:rPr lang="ko-KR" altLang="en-US" dirty="0" smtClean="0">
                <a:solidFill>
                  <a:schemeClr val="tx1"/>
                </a:solidFill>
              </a:rPr>
              <a:t>국내사이트</a:t>
            </a:r>
            <a:endParaRPr lang="en-US" altLang="ko-KR" dirty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ko-KR" altLang="en-US" dirty="0" smtClean="0">
                <a:solidFill>
                  <a:schemeClr val="tx1"/>
                </a:solidFill>
              </a:rPr>
              <a:t>사람인 </a:t>
            </a:r>
            <a:r>
              <a:rPr lang="en-US" altLang="ko-KR" dirty="0" smtClean="0">
                <a:solidFill>
                  <a:schemeClr val="tx1"/>
                </a:solidFill>
              </a:rPr>
              <a:t>/ </a:t>
            </a:r>
            <a:r>
              <a:rPr lang="ko-KR" altLang="en-US" dirty="0" err="1" smtClean="0">
                <a:solidFill>
                  <a:schemeClr val="tx1"/>
                </a:solidFill>
              </a:rPr>
              <a:t>잡코리아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해외지역</a:t>
            </a:r>
            <a:r>
              <a:rPr lang="en-US" altLang="ko-KR" dirty="0" smtClean="0">
                <a:solidFill>
                  <a:schemeClr val="tx1"/>
                </a:solidFill>
              </a:rPr>
              <a:t>’ </a:t>
            </a:r>
            <a:r>
              <a:rPr lang="ko-KR" altLang="en-US" dirty="0" smtClean="0">
                <a:solidFill>
                  <a:schemeClr val="tx1"/>
                </a:solidFill>
              </a:rPr>
              <a:t>페이지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ko-KR" altLang="en-US" dirty="0" err="1" smtClean="0">
                <a:solidFill>
                  <a:schemeClr val="tx1"/>
                </a:solidFill>
              </a:rPr>
              <a:t>피플앤잡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해외근무</a:t>
            </a:r>
            <a:r>
              <a:rPr lang="en-US" altLang="ko-KR" dirty="0" smtClean="0">
                <a:solidFill>
                  <a:schemeClr val="tx1"/>
                </a:solidFill>
              </a:rPr>
              <a:t>‘ </a:t>
            </a:r>
            <a:r>
              <a:rPr lang="ko-KR" altLang="en-US" dirty="0" smtClean="0">
                <a:solidFill>
                  <a:schemeClr val="tx1"/>
                </a:solidFill>
              </a:rPr>
              <a:t>페이지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en-US" altLang="ko-KR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국내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/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외국계 기업의 해외 지사 채용정보를 확인할 수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ko-KR" altLang="en-US" dirty="0" err="1" smtClean="0">
                <a:solidFill>
                  <a:schemeClr val="tx1"/>
                </a:solidFill>
                <a:latin typeface="+mn-ea"/>
              </a:rPr>
              <a:t>피플앤잡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http://www.saramin.co.kr/zf_user/area-recruit/index-foreign-map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+mj-lt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78" y="1484616"/>
            <a:ext cx="424119" cy="45726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643578" y="815546"/>
            <a:ext cx="4122908" cy="25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7" y="2728529"/>
            <a:ext cx="1600200" cy="40347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697" y="2728530"/>
            <a:ext cx="10011034" cy="40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2. </a:t>
            </a:r>
            <a:r>
              <a:rPr lang="ko-KR" altLang="en-US" dirty="0" smtClean="0">
                <a:solidFill>
                  <a:schemeClr val="tx1"/>
                </a:solidFill>
              </a:rPr>
              <a:t>해외사이트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</a:rPr>
              <a:t>Indeed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각 나라별로 채용공고를 확인할 수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 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또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한국인 채용공고를 찾기 위해 키워드 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‘Korean Speaking’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으로 검색해 보세요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Indeed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https://www.indeed.com/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+mj-lt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78" y="1410475"/>
            <a:ext cx="424119" cy="4572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69" y="2751438"/>
            <a:ext cx="5357876" cy="385711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222" y="2290119"/>
            <a:ext cx="4947660" cy="45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2. </a:t>
            </a:r>
            <a:r>
              <a:rPr lang="ko-KR" altLang="en-US" dirty="0" smtClean="0">
                <a:solidFill>
                  <a:schemeClr val="tx1"/>
                </a:solidFill>
              </a:rPr>
              <a:t>해외사이트</a:t>
            </a:r>
            <a:endParaRPr lang="en-US" altLang="ko-KR" dirty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</a:rPr>
              <a:t>Indeed</a:t>
            </a:r>
          </a:p>
          <a:p>
            <a:pPr marL="800100" lvl="1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</a:rPr>
              <a:t>Linked In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현재 가장 많이 쓰이는 사이트이고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기업에서 직접 낸 채용공고가 많이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 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또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목록 중 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채용공고 게시판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을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검색해 보세요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ko-KR" dirty="0" smtClean="0">
                <a:solidFill>
                  <a:schemeClr val="tx1"/>
                </a:solidFill>
              </a:rPr>
              <a:t>Linked In 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https://</a:t>
            </a:r>
            <a:r>
              <a:rPr lang="en-US" altLang="ko-KR" dirty="0" smtClean="0">
                <a:hlinkClick r:id="rId3"/>
              </a:rPr>
              <a:t>www.linkedin.com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/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+mj-lt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78" y="1410475"/>
            <a:ext cx="424119" cy="45726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643578" y="667265"/>
            <a:ext cx="1173763" cy="27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908" y="2302475"/>
            <a:ext cx="5854786" cy="42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2. </a:t>
            </a:r>
            <a:r>
              <a:rPr lang="ko-KR" altLang="en-US" dirty="0" smtClean="0">
                <a:solidFill>
                  <a:schemeClr val="tx1"/>
                </a:solidFill>
              </a:rPr>
              <a:t>해외사이트</a:t>
            </a:r>
            <a:endParaRPr lang="en-US" altLang="ko-KR" dirty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</a:rPr>
              <a:t>Indeed</a:t>
            </a:r>
          </a:p>
          <a:p>
            <a:pPr marL="800100" lvl="1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</a:rPr>
              <a:t>Linked In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 키워드 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‘Korean Speaking’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지역 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글로벌 검색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으로 검색해 보세요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기업과 채용 담당자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특정부서에서 일하는 사람들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직무 등 자세히 조사해 볼 수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78" y="1410475"/>
            <a:ext cx="424119" cy="45726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643578" y="667265"/>
            <a:ext cx="1173763" cy="27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" y="2302475"/>
            <a:ext cx="10902005" cy="4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2. </a:t>
            </a:r>
            <a:r>
              <a:rPr lang="ko-KR" altLang="en-US" dirty="0" smtClean="0">
                <a:solidFill>
                  <a:schemeClr val="tx1"/>
                </a:solidFill>
              </a:rPr>
              <a:t>해외사이트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en-US" altLang="ko-KR" sz="800" dirty="0">
                <a:solidFill>
                  <a:schemeClr val="tx1"/>
                </a:solidFill>
              </a:rPr>
              <a:t> 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en-US" altLang="ko-KR" sz="800" dirty="0">
                <a:solidFill>
                  <a:schemeClr val="tx1"/>
                </a:solidFill>
              </a:rPr>
              <a:t> 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marL="800100" lvl="1" indent="-342900">
              <a:buFontTx/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</a:rPr>
              <a:t>Glassdoor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다양한 글로벌 회사들의 채용공고를 확인할 수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특히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채용공고를 낸 회사에 대한 재직자리뷰와 인터뷰 질문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연봉 등을 검색할 수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ko-KR" dirty="0" smtClean="0">
                <a:solidFill>
                  <a:schemeClr val="tx1"/>
                </a:solidFill>
              </a:rPr>
              <a:t>Glassdoor 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https://www.</a:t>
            </a:r>
            <a:r>
              <a:rPr lang="en-US" altLang="ko-KR" dirty="0" smtClean="0">
                <a:hlinkClick r:id="rId2"/>
              </a:rPr>
              <a:t>glassdoor.com</a:t>
            </a:r>
            <a:endParaRPr lang="en-US" altLang="ko-KR" dirty="0"/>
          </a:p>
          <a:p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+mj-lt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</a:t>
            </a: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78" y="1410475"/>
            <a:ext cx="424119" cy="45726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643578" y="675502"/>
            <a:ext cx="1173763" cy="27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292" y="2092410"/>
            <a:ext cx="6034988" cy="45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2. </a:t>
            </a:r>
            <a:r>
              <a:rPr lang="ko-KR" altLang="en-US" dirty="0" smtClean="0">
                <a:solidFill>
                  <a:schemeClr val="tx1"/>
                </a:solidFill>
              </a:rPr>
              <a:t>해외사이트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en-US" altLang="ko-KR" sz="50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AutoNum type="arabicParenR"/>
            </a:pPr>
            <a:r>
              <a:rPr lang="en-US" altLang="ko-KR" sz="50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Tx/>
              <a:buAutoNum type="arabicParenR"/>
            </a:pPr>
            <a:r>
              <a:rPr lang="en-US" altLang="ko-KR" sz="50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Tx/>
              <a:buAutoNum type="arabicParenR"/>
            </a:pPr>
            <a:r>
              <a:rPr lang="ko-KR" altLang="en-US" dirty="0" smtClean="0">
                <a:solidFill>
                  <a:schemeClr val="tx1"/>
                </a:solidFill>
                <a:latin typeface="+mj-lt"/>
              </a:rPr>
              <a:t>일본취업 사이트 </a:t>
            </a:r>
            <a:r>
              <a:rPr lang="ja-JP" altLang="en-US" dirty="0" smtClean="0">
                <a:solidFill>
                  <a:schemeClr val="tx1"/>
                </a:solidFill>
                <a:latin typeface="+mj-lt"/>
              </a:rPr>
              <a:t>マ</a:t>
            </a:r>
            <a:r>
              <a:rPr lang="ja-JP" altLang="en-US" dirty="0">
                <a:solidFill>
                  <a:schemeClr val="tx1"/>
                </a:solidFill>
                <a:latin typeface="+mj-lt"/>
              </a:rPr>
              <a:t>イナビ</a:t>
            </a:r>
            <a:r>
              <a:rPr lang="ko-KR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</a:rPr>
              <a:t>/ </a:t>
            </a:r>
            <a:r>
              <a:rPr lang="ja-JP" altLang="en-US" dirty="0" smtClean="0">
                <a:solidFill>
                  <a:schemeClr val="tx1"/>
                </a:solidFill>
              </a:rPr>
              <a:t>リ</a:t>
            </a:r>
            <a:r>
              <a:rPr lang="ja-JP" altLang="en-US" dirty="0">
                <a:solidFill>
                  <a:schemeClr val="tx1"/>
                </a:solidFill>
              </a:rPr>
              <a:t>クナ</a:t>
            </a:r>
            <a:r>
              <a:rPr lang="ja-JP" altLang="en-US" dirty="0" smtClean="0">
                <a:solidFill>
                  <a:schemeClr val="tx1"/>
                </a:solidFill>
              </a:rPr>
              <a:t>ビ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취업 정보 사이트로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취업일정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채용박람회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인재 소개 등 다양하게 검색할 수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사이트 뒤에 숫자는 그 해 연도 채용을 의미해요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예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マイナ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ビ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2018, 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リ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クナ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ビ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등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ja-JP" altLang="en-US" dirty="0">
                <a:solidFill>
                  <a:schemeClr val="tx1"/>
                </a:solidFill>
              </a:rPr>
              <a:t>マイナ</a:t>
            </a:r>
            <a:r>
              <a:rPr lang="ja-JP" altLang="en-US" dirty="0" smtClean="0">
                <a:solidFill>
                  <a:schemeClr val="tx1"/>
                </a:solidFill>
              </a:rPr>
              <a:t>ビ</a:t>
            </a:r>
            <a:r>
              <a:rPr lang="en-US" altLang="ja-JP" dirty="0" smtClean="0">
                <a:solidFill>
                  <a:schemeClr val="tx1"/>
                </a:solidFill>
              </a:rPr>
              <a:t>2018</a:t>
            </a:r>
            <a:r>
              <a:rPr lang="en-US" altLang="ko-KR" dirty="0" smtClean="0">
                <a:solidFill>
                  <a:schemeClr val="tx1"/>
                </a:solidFill>
              </a:rPr>
              <a:t>  </a:t>
            </a:r>
            <a:r>
              <a:rPr lang="en-US" altLang="ko-KR" dirty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https://job.mynavi.jp/2018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/</a:t>
            </a:r>
            <a:endParaRPr lang="en-US" altLang="ko-KR" dirty="0" smtClean="0">
              <a:solidFill>
                <a:schemeClr val="tx1"/>
              </a:solidFill>
              <a:latin typeface="+mj-lt"/>
              <a:ea typeface="휴먼편지체" panose="02030504000101010101" pitchFamily="18" charset="-127"/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        リ</a:t>
            </a:r>
            <a:r>
              <a:rPr lang="ja-JP" altLang="en-US" dirty="0">
                <a:solidFill>
                  <a:schemeClr val="tx1"/>
                </a:solidFill>
              </a:rPr>
              <a:t>クナ</a:t>
            </a:r>
            <a:r>
              <a:rPr lang="ja-JP" altLang="en-US" dirty="0" smtClean="0">
                <a:solidFill>
                  <a:schemeClr val="tx1"/>
                </a:solidFill>
              </a:rPr>
              <a:t>ビ</a:t>
            </a:r>
            <a:r>
              <a:rPr lang="en-US" altLang="ja-JP" dirty="0" smtClean="0">
                <a:solidFill>
                  <a:schemeClr val="tx1"/>
                </a:solidFill>
              </a:rPr>
              <a:t>2018  </a:t>
            </a:r>
            <a:r>
              <a:rPr lang="en-US" altLang="ja-JP" dirty="0">
                <a:solidFill>
                  <a:schemeClr val="tx1"/>
                </a:solidFill>
                <a:hlinkClick r:id="rId3"/>
              </a:rPr>
              <a:t>https://job.rikunabi.com/2018</a:t>
            </a:r>
            <a:r>
              <a:rPr lang="en-US" altLang="ja-JP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87909" y="672285"/>
            <a:ext cx="1173763" cy="27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78" y="1410475"/>
            <a:ext cx="424119" cy="4572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35" y="3055059"/>
            <a:ext cx="5461300" cy="36410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043" y="3113903"/>
            <a:ext cx="5552303" cy="35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0346" y="337751"/>
            <a:ext cx="10305536" cy="392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현지 사이트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*</a:t>
            </a:r>
            <a:r>
              <a:rPr lang="ko-KR" altLang="en-US" dirty="0" smtClean="0">
                <a:solidFill>
                  <a:schemeClr val="tx1"/>
                </a:solidFill>
              </a:rPr>
              <a:t>현지교민 커뮤니티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Google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에서 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한국 교민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나라이름</a:t>
            </a:r>
            <a:r>
              <a:rPr lang="en-US" altLang="ko-KR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)’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으로 검색하면 쉽게 커뮤니티를 찾을 수 있어요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~! 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예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)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싱가포르 한국교민 커뮤니티 사이트 내 구인구직 게시판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</a:rPr>
              <a:t>             </a:t>
            </a:r>
            <a:r>
              <a:rPr lang="en-US" altLang="ko-KR" dirty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http://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휴먼편지체" panose="02030504000101010101" pitchFamily="18" charset="-127"/>
                <a:hlinkClick r:id="rId2"/>
              </a:rPr>
              <a:t>www.hankookchon.com/page/job</a:t>
            </a:r>
            <a:endParaRPr lang="en-US" altLang="ko-KR" dirty="0" smtClean="0">
              <a:solidFill>
                <a:schemeClr val="tx1"/>
              </a:solidFill>
              <a:latin typeface="+mj-lt"/>
              <a:ea typeface="휴먼편지체" panose="02030504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78" y="1410475"/>
            <a:ext cx="424119" cy="45726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84" y="2698021"/>
            <a:ext cx="8476734" cy="3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454</Words>
  <Application>Microsoft Office PowerPoint</Application>
  <PresentationFormat>와이드스크린</PresentationFormat>
  <Paragraphs>114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MS PGothic</vt:lpstr>
      <vt:lpstr>맑은 고딕</vt:lpstr>
      <vt:lpstr>휴먼편지체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kgu</dc:creator>
  <cp:lastModifiedBy>kgu</cp:lastModifiedBy>
  <cp:revision>18</cp:revision>
  <cp:lastPrinted>2017-05-08T01:01:56Z</cp:lastPrinted>
  <dcterms:created xsi:type="dcterms:W3CDTF">2017-05-02T07:27:29Z</dcterms:created>
  <dcterms:modified xsi:type="dcterms:W3CDTF">2017-05-08T01:02:57Z</dcterms:modified>
</cp:coreProperties>
</file>