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3401"/>
    <a:srgbClr val="0E3293"/>
    <a:srgbClr val="209443"/>
    <a:srgbClr val="FD8001"/>
    <a:srgbClr val="103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1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8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11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621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1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16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810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267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23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13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143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12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9B16A-E5B2-4E96-9B93-AFD9A9ED6520}" type="datetimeFigureOut">
              <a:rPr lang="ko-KR" altLang="en-US" smtClean="0"/>
              <a:t>2023-12-12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8C43-42D7-44AA-A113-A3BA66E3B5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2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06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642849" y="415107"/>
            <a:ext cx="8638311" cy="753127"/>
            <a:chOff x="642849" y="415107"/>
            <a:chExt cx="8638311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749305" y="560838"/>
              <a:ext cx="8425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동계 국가 근로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취업연계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중점 대학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근로장학생 합격자 명단</a:t>
              </a:r>
              <a:endParaRPr lang="en-US" altLang="ko-KR" sz="20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25120"/>
              </p:ext>
            </p:extLst>
          </p:nvPr>
        </p:nvGraphicFramePr>
        <p:xfrm>
          <a:off x="642849" y="1404974"/>
          <a:ext cx="8638311" cy="48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3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1657856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1844833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523534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872559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019345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순번</a:t>
                      </a:r>
                      <a:endParaRPr lang="ko-KR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단과대학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학과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이름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학번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성별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지원기업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합격여부</a:t>
                      </a:r>
                      <a:endParaRPr lang="ko-KR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시각정보디자인전공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2021113**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경기도미술관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혁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경기도미술관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중어중문학과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훈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그랜드하얏트 서울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중어중문전공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2021103**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그랜드하얏트 서울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웅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2017129**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동영관광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두아트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두아트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73140817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미디어영상학과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2020408**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85511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미디어영상학과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건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2018403**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460776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2020405**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968518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2020143**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1972766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미술경영전공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2021105**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3846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국제관계학과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송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13677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국어국문학과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49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5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06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642849" y="415107"/>
            <a:ext cx="8638311" cy="753127"/>
            <a:chOff x="642849" y="415107"/>
            <a:chExt cx="8638311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749305" y="560838"/>
              <a:ext cx="8425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동계 국가 근로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취업연계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중점 대학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근로장학생 합격자 명단</a:t>
              </a:r>
              <a:endParaRPr lang="en-US" altLang="ko-KR" sz="20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23737"/>
              </p:ext>
            </p:extLst>
          </p:nvPr>
        </p:nvGraphicFramePr>
        <p:xfrm>
          <a:off x="642849" y="1404974"/>
          <a:ext cx="8638311" cy="48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3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1657856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1844833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523534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872559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019345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순번</a:t>
                      </a:r>
                      <a:endParaRPr lang="ko-KR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단과대학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학과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이름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성별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지원기업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 dirty="0" err="1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합격여부</a:t>
                      </a:r>
                      <a:endParaRPr lang="ko-KR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국어국문학과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매스씨앤지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영어영문학과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먼트마인드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2019400**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먼트마인드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행정학과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메가넥스트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중어중문전공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2021129**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메가넥스트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융합과학대학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컴퓨터공학부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윤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빈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2020160**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모바일개발협동조합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미술경영전공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2021105**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뮤지엄그라운드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73140817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미술경영전공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2021105**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뮤지엄그라운드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85511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환경에너지공학과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류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2017149**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상생안전기술원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460776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문예창작학과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968518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독어독문전공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1972766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2018122**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3846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13677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2019117**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49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7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06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642849" y="415107"/>
            <a:ext cx="8638311" cy="753127"/>
            <a:chOff x="642849" y="415107"/>
            <a:chExt cx="8638311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749305" y="560838"/>
              <a:ext cx="8425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동계 국가 근로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취업연계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중점 대학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근로장학생 합격자 명단</a:t>
              </a:r>
              <a:endParaRPr lang="en-US" altLang="ko-KR" sz="20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947346"/>
              </p:ext>
            </p:extLst>
          </p:nvPr>
        </p:nvGraphicFramePr>
        <p:xfrm>
          <a:off x="642849" y="1404974"/>
          <a:ext cx="8638311" cy="48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3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1657856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1844833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523534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872559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019345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순번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단과대학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학과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이름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성별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지원기업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합격여부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경제전공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범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2019117**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2019117**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수원문화재단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서양화ㆍ미술경영학과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수원시립미술관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령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수원시립미술관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미술경영전공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늘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2022105**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수원시립미술관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국제산업정보학과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오픈놀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73140817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러시아어문전공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오픈놀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85511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행정학과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2017112**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오픈놀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460776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오픈놀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968518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무역학과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원용산업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1972766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무역학과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원용산업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3846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국제관계학과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캐럿글로벌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13677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영어영문학과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2020129**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캐럿글로벌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49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06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642849" y="415107"/>
            <a:ext cx="8638311" cy="753127"/>
            <a:chOff x="642849" y="415107"/>
            <a:chExt cx="8638311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749305" y="560838"/>
              <a:ext cx="8425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동계 국가 근로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취업연계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중점 대학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근로장학생 합격자 명단</a:t>
              </a:r>
              <a:endParaRPr lang="en-US" altLang="ko-KR" sz="20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525426"/>
              </p:ext>
            </p:extLst>
          </p:nvPr>
        </p:nvGraphicFramePr>
        <p:xfrm>
          <a:off x="642849" y="1404974"/>
          <a:ext cx="8638311" cy="48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3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1657856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1844833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523534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872559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019345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순번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단과대학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학과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이름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성별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지원기업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합격여부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스포츠산업경영전공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2019107**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캐럿글로벌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일어일문전공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2021104**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크랭크업미디어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영어영문학과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2020129**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크랭크업미디어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2019400**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클레버러스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사회과학대학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응용통계전공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2021112**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클레버러스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응용통계전공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클레버러스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소프트웨어경영대학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인공지능전공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2021128**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클레버러스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73140817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환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클레버러스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85511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사회과학대학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행정학전공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2021111**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키두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460776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국제관계학과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키두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968518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프랑스어문전공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2021103**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파르나스호텔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1972766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체육학과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2018103**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파르나스호텔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3846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프랑스어문전공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2021102**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파르나스호텔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13677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일어일문전공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파르나스호텔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49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33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06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642849" y="415107"/>
            <a:ext cx="8638311" cy="753127"/>
            <a:chOff x="642849" y="415107"/>
            <a:chExt cx="8638311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749305" y="560838"/>
              <a:ext cx="8425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동계 국가 근로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취업연계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중점 대학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근로장학생 합격자 명단</a:t>
              </a:r>
              <a:endParaRPr lang="en-US" altLang="ko-KR" sz="20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818757"/>
              </p:ext>
            </p:extLst>
          </p:nvPr>
        </p:nvGraphicFramePr>
        <p:xfrm>
          <a:off x="642849" y="1404974"/>
          <a:ext cx="8638311" cy="48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3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1657856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1844833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523534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872559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019345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순번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단과대학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학과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이름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성별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지원기업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합격여부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행정학과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퍼솔켈리코리아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2019117**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퍼솔켈리코리아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사회복지전공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한국심리과학센터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환경에너지공학과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황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한국심리과학센터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화학공학과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황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화학공학전공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2021126**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융합과학대학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식품생물공학전공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석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2018125**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73140817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융합과학대학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식품생물공학전공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2020148**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85511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신소재공학과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460776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화학공학과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2020155**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968518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융합과학대학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식품생물공학전공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2020160**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1972766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화학공학과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3846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화학공학과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송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빈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2019127**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13677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화학공학과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빈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2020156**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949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6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06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642849" y="415107"/>
            <a:ext cx="8638311" cy="753127"/>
            <a:chOff x="642849" y="415107"/>
            <a:chExt cx="8638311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749305" y="560838"/>
              <a:ext cx="8425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동계 국가 근로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취업연계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중점 대학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근로장학생 합격자 명단</a:t>
              </a:r>
              <a:endParaRPr lang="en-US" altLang="ko-KR" sz="20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911221"/>
              </p:ext>
            </p:extLst>
          </p:nvPr>
        </p:nvGraphicFramePr>
        <p:xfrm>
          <a:off x="642849" y="1404974"/>
          <a:ext cx="8638311" cy="4866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3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1657856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1844833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523534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872559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019345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순번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단과대학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학과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이름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성별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지원기업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합격여부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국어국문학과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노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2018108**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한국인터텍테스팅서비스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응용통계전공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2018106**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핸즈코퍼레이션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222506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중어중문학과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빈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2020130**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오뚜기물류서비스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사회과학대학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무역학전공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2021112**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오뚜기물류서비스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산업경영공학과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2018119**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오뚜기물류서비스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국어국문학과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2019100**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라이프오아시스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소프트웨어경영대학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2021118**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올레디올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영어영문학과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2018118**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마켓디자이너스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73140817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외식ㆍ조리학과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윤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2019401**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테이스트샵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8855114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관광문화대학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외식ㆍ조리학과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2020406**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테이스트샵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4607765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81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러시아어문전공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테이스트샵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9685183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행정학과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박영사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1972766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83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인문대학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문예창작학과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2018111**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박영사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638460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예술체육대학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시각정보디자인전공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2019106**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박영사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1136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67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06" y="6438676"/>
            <a:ext cx="1059589" cy="292396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642849" y="415107"/>
            <a:ext cx="8638311" cy="753127"/>
            <a:chOff x="642849" y="415107"/>
            <a:chExt cx="8638311" cy="753127"/>
          </a:xfrm>
        </p:grpSpPr>
        <p:sp>
          <p:nvSpPr>
            <p:cNvPr id="3" name="TextBox 2"/>
            <p:cNvSpPr txBox="1"/>
            <p:nvPr/>
          </p:nvSpPr>
          <p:spPr>
            <a:xfrm>
              <a:off x="749305" y="560838"/>
              <a:ext cx="84253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2023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동계 국가 근로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취업연계 </a:t>
              </a:r>
              <a:r>
                <a:rPr lang="ko-KR" altLang="en-US" sz="2000" dirty="0" smtClean="0">
                  <a:latin typeface="10X10 Bold" panose="020D0604000000000000" pitchFamily="50" charset="-127"/>
                  <a:ea typeface="10X10 Bold" panose="020D0604000000000000" pitchFamily="50" charset="-127"/>
                </a:rPr>
                <a:t>중점 대학 </a:t>
              </a:r>
              <a:r>
                <a:rPr lang="ko-KR" altLang="en-US" sz="2000" dirty="0">
                  <a:latin typeface="10X10 Bold" panose="020D0604000000000000" pitchFamily="50" charset="-127"/>
                  <a:ea typeface="10X10 Bold" panose="020D0604000000000000" pitchFamily="50" charset="-127"/>
                </a:rPr>
                <a:t>근로장학생 합격자 명단</a:t>
              </a:r>
              <a:endParaRPr lang="en-US" altLang="ko-KR" sz="2000" dirty="0">
                <a:latin typeface="10X10 Bold" panose="020D0604000000000000" pitchFamily="50" charset="-127"/>
                <a:ea typeface="10X10 Bold" panose="020D0604000000000000" pitchFamily="50" charset="-127"/>
              </a:endParaRPr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642849" y="415107"/>
              <a:ext cx="8638311" cy="89718"/>
              <a:chOff x="642849" y="415107"/>
              <a:chExt cx="8638311" cy="89718"/>
            </a:xfrm>
          </p:grpSpPr>
          <p:sp>
            <p:nvSpPr>
              <p:cNvPr id="2" name="직사각형 1"/>
              <p:cNvSpPr/>
              <p:nvPr/>
            </p:nvSpPr>
            <p:spPr>
              <a:xfrm>
                <a:off x="642849" y="415108"/>
                <a:ext cx="8638311" cy="89717"/>
              </a:xfrm>
              <a:prstGeom prst="rect">
                <a:avLst/>
              </a:prstGeom>
              <a:solidFill>
                <a:srgbClr val="FD80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642849" y="415107"/>
                <a:ext cx="1687694" cy="89717"/>
              </a:xfrm>
              <a:prstGeom prst="rect">
                <a:avLst/>
              </a:prstGeom>
              <a:solidFill>
                <a:srgbClr val="FB34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642849" y="1078516"/>
              <a:ext cx="8638311" cy="89718"/>
              <a:chOff x="642849" y="1242121"/>
              <a:chExt cx="8638311" cy="89718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642849" y="1242122"/>
                <a:ext cx="8638311" cy="89717"/>
              </a:xfrm>
              <a:prstGeom prst="rect">
                <a:avLst/>
              </a:prstGeom>
              <a:solidFill>
                <a:srgbClr val="2094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7593466" y="1242121"/>
                <a:ext cx="1687694" cy="89717"/>
              </a:xfrm>
              <a:prstGeom prst="rect">
                <a:avLst/>
              </a:prstGeom>
              <a:solidFill>
                <a:srgbClr val="0E32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7" rIns="51435" bIns="25717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012"/>
              </a:p>
            </p:txBody>
          </p:sp>
        </p:grpSp>
      </p:grp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CC33FF84-CB92-EC22-B18E-FBDB00B0C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491306"/>
              </p:ext>
            </p:extLst>
          </p:nvPr>
        </p:nvGraphicFramePr>
        <p:xfrm>
          <a:off x="642849" y="1404974"/>
          <a:ext cx="8638311" cy="2300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43">
                  <a:extLst>
                    <a:ext uri="{9D8B030D-6E8A-4147-A177-3AD203B41FA5}">
                      <a16:colId xmlns:a16="http://schemas.microsoft.com/office/drawing/2014/main" val="2048805830"/>
                    </a:ext>
                  </a:extLst>
                </a:gridCol>
                <a:gridCol w="1657856">
                  <a:extLst>
                    <a:ext uri="{9D8B030D-6E8A-4147-A177-3AD203B41FA5}">
                      <a16:colId xmlns:a16="http://schemas.microsoft.com/office/drawing/2014/main" val="3565647367"/>
                    </a:ext>
                  </a:extLst>
                </a:gridCol>
                <a:gridCol w="1844833">
                  <a:extLst>
                    <a:ext uri="{9D8B030D-6E8A-4147-A177-3AD203B41FA5}">
                      <a16:colId xmlns:a16="http://schemas.microsoft.com/office/drawing/2014/main" val="2585507400"/>
                    </a:ext>
                  </a:extLst>
                </a:gridCol>
                <a:gridCol w="523534">
                  <a:extLst>
                    <a:ext uri="{9D8B030D-6E8A-4147-A177-3AD203B41FA5}">
                      <a16:colId xmlns:a16="http://schemas.microsoft.com/office/drawing/2014/main" val="264587878"/>
                    </a:ext>
                  </a:extLst>
                </a:gridCol>
                <a:gridCol w="872559">
                  <a:extLst>
                    <a:ext uri="{9D8B030D-6E8A-4147-A177-3AD203B41FA5}">
                      <a16:colId xmlns:a16="http://schemas.microsoft.com/office/drawing/2014/main" val="820424555"/>
                    </a:ext>
                  </a:extLst>
                </a:gridCol>
                <a:gridCol w="498603">
                  <a:extLst>
                    <a:ext uri="{9D8B030D-6E8A-4147-A177-3AD203B41FA5}">
                      <a16:colId xmlns:a16="http://schemas.microsoft.com/office/drawing/2014/main" val="1491242930"/>
                    </a:ext>
                  </a:extLst>
                </a:gridCol>
                <a:gridCol w="2019345">
                  <a:extLst>
                    <a:ext uri="{9D8B030D-6E8A-4147-A177-3AD203B41FA5}">
                      <a16:colId xmlns:a16="http://schemas.microsoft.com/office/drawing/2014/main" val="3364791540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2169944577"/>
                    </a:ext>
                  </a:extLst>
                </a:gridCol>
              </a:tblGrid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순번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B34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단과대학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학과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FD800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이름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학번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성별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rgbClr val="20944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지원기업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u="none" strike="noStrike">
                          <a:solidFill>
                            <a:schemeClr val="bg1"/>
                          </a:solidFill>
                          <a:effectLst/>
                          <a:latin typeface="나눔스퀘어OTF_ac ExtraBold" panose="020B0600000101010101" pitchFamily="34" charset="-127"/>
                          <a:ea typeface="나눔스퀘어OTF_ac ExtraBold" panose="020B0600000101010101" pitchFamily="34" charset="-127"/>
                        </a:rPr>
                        <a:t>합격여부</a:t>
                      </a:r>
                      <a:endParaRPr lang="ko-KR" altLang="en-US" sz="1050" b="1" i="0" u="none" strike="noStrike">
                        <a:solidFill>
                          <a:schemeClr val="bg1"/>
                        </a:solidFill>
                        <a:effectLst/>
                        <a:latin typeface="나눔스퀘어OTF_ac ExtraBold" panose="020B0600000101010101" pitchFamily="34" charset="-127"/>
                        <a:ea typeface="나눔스퀘어OTF_ac ExtraBold" panose="020B0600000101010101" pitchFamily="34" charset="-127"/>
                      </a:endParaRPr>
                    </a:p>
                  </a:txBody>
                  <a:tcPr marL="5847" marR="5847" marT="5847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3344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2020128**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박영사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3051115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창의공과대학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전자공학과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가리온정보기술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61181187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87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회계세무전공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2019117**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포시즌스호텔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9630102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손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2020143**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포시즌스호텔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396399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89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행정학과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규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2019129**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포시즌스호텔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9693042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</a:t>
                      </a: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지식정보서비스대학</a:t>
                      </a: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경영학과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</a:t>
                      </a:r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2019114**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스탠다드인터내셔널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합격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8350751"/>
                  </a:ext>
                </a:extLst>
              </a:tr>
              <a:tr h="287594"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05360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5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1125</Words>
  <Application>Microsoft Office PowerPoint</Application>
  <PresentationFormat>A4 용지(210x297mm)</PresentationFormat>
  <Paragraphs>783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10X10 Bold</vt:lpstr>
      <vt:lpstr>나눔스퀘어OTF_ac ExtraBold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jeh0646@naver.com</dc:creator>
  <cp:lastModifiedBy>KGU</cp:lastModifiedBy>
  <cp:revision>45</cp:revision>
  <dcterms:created xsi:type="dcterms:W3CDTF">2023-06-09T10:54:36Z</dcterms:created>
  <dcterms:modified xsi:type="dcterms:W3CDTF">2023-12-12T01:53:10Z</dcterms:modified>
</cp:coreProperties>
</file>