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57" r:id="rId5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20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6B9C-CEA1-4AB9-8271-8F5EAE416DF8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3009-BFBC-4E37-95B3-5DB59C69C4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60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6B9C-CEA1-4AB9-8271-8F5EAE416DF8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3009-BFBC-4E37-95B3-5DB59C69C4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45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6B9C-CEA1-4AB9-8271-8F5EAE416DF8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3009-BFBC-4E37-95B3-5DB59C69C4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34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6B9C-CEA1-4AB9-8271-8F5EAE416DF8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3009-BFBC-4E37-95B3-5DB59C69C4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64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6B9C-CEA1-4AB9-8271-8F5EAE416DF8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3009-BFBC-4E37-95B3-5DB59C69C4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01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6B9C-CEA1-4AB9-8271-8F5EAE416DF8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3009-BFBC-4E37-95B3-5DB59C69C4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9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6B9C-CEA1-4AB9-8271-8F5EAE416DF8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3009-BFBC-4E37-95B3-5DB59C69C4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8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6B9C-CEA1-4AB9-8271-8F5EAE416DF8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3009-BFBC-4E37-95B3-5DB59C69C4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40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6B9C-CEA1-4AB9-8271-8F5EAE416DF8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3009-BFBC-4E37-95B3-5DB59C69C4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06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6B9C-CEA1-4AB9-8271-8F5EAE416DF8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3009-BFBC-4E37-95B3-5DB59C69C4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3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6B9C-CEA1-4AB9-8271-8F5EAE416DF8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3009-BFBC-4E37-95B3-5DB59C69C4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20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6B9C-CEA1-4AB9-8271-8F5EAE416DF8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3009-BFBC-4E37-95B3-5DB59C69C4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17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" y="0"/>
            <a:ext cx="6641432" cy="585937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4" y="5970113"/>
            <a:ext cx="6641432" cy="31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0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077" y="249215"/>
            <a:ext cx="6314323" cy="434684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5400"/>
            <a:ext cx="6858000" cy="441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3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" y="0"/>
            <a:ext cx="6386513" cy="31643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41089"/>
            <a:ext cx="6622257" cy="485635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4" y="7425197"/>
            <a:ext cx="6766636" cy="1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8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4" y="711201"/>
            <a:ext cx="6351814" cy="75247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71489" y="7942790"/>
            <a:ext cx="5915024" cy="9726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bg1"/>
                </a:solidFill>
                <a:latin typeface="+mn-ea"/>
              </a:rPr>
              <a:t>교원구몬</a:t>
            </a: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광교</a:t>
            </a: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지국 </a:t>
            </a: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채용매니저</a:t>
            </a:r>
            <a:endParaRPr lang="en-US" altLang="ko-KR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b="1" dirty="0" err="1" smtClean="0">
                <a:solidFill>
                  <a:schemeClr val="bg1"/>
                </a:solidFill>
                <a:latin typeface="+mn-ea"/>
              </a:rPr>
              <a:t>김길영관리자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01027068320</a:t>
            </a:r>
            <a:endParaRPr lang="en-US" altLang="ko-KR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문자로 먼저 지원해주세요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)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9022" y="158044"/>
            <a:ext cx="530578" cy="428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18175" y="92432"/>
            <a:ext cx="530578" cy="428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06198" y="7513811"/>
            <a:ext cx="530578" cy="428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199414" y="7502167"/>
            <a:ext cx="530578" cy="428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39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10</Words>
  <Application>Microsoft Office PowerPoint</Application>
  <PresentationFormat>화면 슬라이드 쇼(4:3)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4</cp:revision>
  <dcterms:created xsi:type="dcterms:W3CDTF">2024-11-27T05:37:11Z</dcterms:created>
  <dcterms:modified xsi:type="dcterms:W3CDTF">2024-11-28T01:58:42Z</dcterms:modified>
</cp:coreProperties>
</file>