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매출액(KRW)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3A4-4938-9CA4-6C535AB659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3A4-4938-9CA4-6C535AB659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3A4-4938-9CA4-6C535AB6592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33A4-4938-9CA4-6C535AB6592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33A4-4938-9CA4-6C535AB6592F}"/>
              </c:ext>
            </c:extLst>
          </c:dPt>
          <c:dLbls>
            <c:dLbl>
              <c:idx val="5"/>
              <c:layout>
                <c:manualLayout>
                  <c:x val="8.7368749092775286E-3"/>
                  <c:y val="-1.9166788031170931E-2"/>
                </c:manualLayout>
              </c:layout>
              <c:tx>
                <c:rich>
                  <a:bodyPr/>
                  <a:lstStyle/>
                  <a:p>
                    <a:pPr>
                      <a:defRPr sz="1200" b="0"/>
                    </a:pPr>
                    <a:r>
                      <a:rPr lang="en-US" altLang="en-US" sz="1000" b="0" dirty="0" smtClean="0">
                        <a:solidFill>
                          <a:schemeClr val="tx1"/>
                        </a:solidFill>
                      </a:rPr>
                      <a:t>210</a:t>
                    </a:r>
                    <a:endParaRPr lang="en-US" altLang="en-US" sz="10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A4-4938-9CA4-6C535AB659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altLang="en-US" dirty="0" smtClean="0"/>
                      <a:t>134</a:t>
                    </a:r>
                    <a:endParaRPr lang="en-US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A4-4938-9CA4-6C535AB65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12년</c:v>
                </c:pt>
                <c:pt idx="1">
                  <c:v>13년</c:v>
                </c:pt>
                <c:pt idx="2">
                  <c:v>14년</c:v>
                </c:pt>
                <c:pt idx="3">
                  <c:v>15년</c:v>
                </c:pt>
                <c:pt idx="4">
                  <c:v>16년</c:v>
                </c:pt>
                <c:pt idx="5">
                  <c:v>17년</c:v>
                </c:pt>
                <c:pt idx="6">
                  <c:v>18년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67</c:v>
                </c:pt>
                <c:pt idx="2">
                  <c:v>92</c:v>
                </c:pt>
                <c:pt idx="3">
                  <c:v>123</c:v>
                </c:pt>
                <c:pt idx="4">
                  <c:v>152</c:v>
                </c:pt>
                <c:pt idx="5">
                  <c:v>210</c:v>
                </c:pt>
                <c:pt idx="6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A4-4938-9CA4-6C535AB65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91817240"/>
        <c:axId val="391819592"/>
        <c:axId val="0"/>
      </c:bar3DChart>
      <c:catAx>
        <c:axId val="391817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391819592"/>
        <c:crosses val="autoZero"/>
        <c:auto val="1"/>
        <c:lblAlgn val="ctr"/>
        <c:lblOffset val="100"/>
        <c:noMultiLvlLbl val="0"/>
      </c:catAx>
      <c:valAx>
        <c:axId val="391819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391817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F934B-4335-4738-B292-83DDBB8F27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A04F1A7-FA1A-4CC2-A32C-EBC5B4C3DDEA}">
      <dgm:prSet phldrT="[텍스트]" custT="1"/>
      <dgm:spPr>
        <a:noFill/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</a:rPr>
            <a:t>대표이사</a:t>
          </a:r>
          <a:endParaRPr lang="ko-KR" altLang="en-US" sz="1200" dirty="0">
            <a:solidFill>
              <a:schemeClr val="tx1"/>
            </a:solidFill>
          </a:endParaRPr>
        </a:p>
      </dgm:t>
    </dgm:pt>
    <dgm:pt modelId="{FDAF7216-C2CB-4D78-B8B3-3A2FCC6CA94F}" type="parTrans" cxnId="{4E696AEF-EFF0-49D4-9983-44DB79AE395D}">
      <dgm:prSet/>
      <dgm:spPr/>
      <dgm:t>
        <a:bodyPr/>
        <a:lstStyle/>
        <a:p>
          <a:pPr latinLnBrk="1"/>
          <a:endParaRPr lang="ko-KR" altLang="en-US" sz="1200"/>
        </a:p>
      </dgm:t>
    </dgm:pt>
    <dgm:pt modelId="{CA2A1CB3-0196-4D04-B84E-FA53ADCD35CC}" type="sibTrans" cxnId="{4E696AEF-EFF0-49D4-9983-44DB79AE395D}">
      <dgm:prSet/>
      <dgm:spPr/>
      <dgm:t>
        <a:bodyPr/>
        <a:lstStyle/>
        <a:p>
          <a:pPr latinLnBrk="1"/>
          <a:endParaRPr lang="ko-KR" altLang="en-US" sz="1200"/>
        </a:p>
      </dgm:t>
    </dgm:pt>
    <dgm:pt modelId="{1052FA24-3317-4D36-9AA0-4F6BD9EB3A04}" type="asst">
      <dgm:prSet phldrT="[텍스트]" custT="1"/>
      <dgm:spPr>
        <a:noFill/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</a:rPr>
            <a:t>감사</a:t>
          </a:r>
          <a:endParaRPr lang="ko-KR" altLang="en-US" sz="1200" dirty="0">
            <a:solidFill>
              <a:schemeClr val="tx1"/>
            </a:solidFill>
          </a:endParaRPr>
        </a:p>
      </dgm:t>
    </dgm:pt>
    <dgm:pt modelId="{0F477FBD-CBB9-459F-9170-6CFA4664807E}" type="parTrans" cxnId="{217B4C56-17F4-4923-BB4D-4FD516AA9096}">
      <dgm:prSet/>
      <dgm:spPr/>
      <dgm:t>
        <a:bodyPr/>
        <a:lstStyle/>
        <a:p>
          <a:pPr latinLnBrk="1"/>
          <a:endParaRPr lang="ko-KR" altLang="en-US" sz="1200"/>
        </a:p>
      </dgm:t>
    </dgm:pt>
    <dgm:pt modelId="{3BB856C4-1A74-4F5C-BEF8-727E47E5A66E}" type="sibTrans" cxnId="{217B4C56-17F4-4923-BB4D-4FD516AA9096}">
      <dgm:prSet/>
      <dgm:spPr/>
      <dgm:t>
        <a:bodyPr/>
        <a:lstStyle/>
        <a:p>
          <a:pPr latinLnBrk="1"/>
          <a:endParaRPr lang="ko-KR" altLang="en-US" sz="1200"/>
        </a:p>
      </dgm:t>
    </dgm:pt>
    <dgm:pt modelId="{45646BBD-D660-4134-AF8B-9DCBF74BA9FC}">
      <dgm:prSet phldrT="[텍스트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bg1"/>
              </a:solidFill>
            </a:rPr>
            <a:t>경영지원</a:t>
          </a:r>
          <a:endParaRPr lang="ko-KR" altLang="en-US" sz="1200" b="1" dirty="0">
            <a:solidFill>
              <a:schemeClr val="bg1"/>
            </a:solidFill>
          </a:endParaRPr>
        </a:p>
      </dgm:t>
    </dgm:pt>
    <dgm:pt modelId="{347A06DE-0430-4AF9-99AD-9E77833582C3}" type="parTrans" cxnId="{C0AB9E9F-8120-48F3-B847-435DEB2DA705}">
      <dgm:prSet/>
      <dgm:spPr/>
      <dgm:t>
        <a:bodyPr/>
        <a:lstStyle/>
        <a:p>
          <a:pPr latinLnBrk="1"/>
          <a:endParaRPr lang="ko-KR" altLang="en-US" sz="1200"/>
        </a:p>
      </dgm:t>
    </dgm:pt>
    <dgm:pt modelId="{846B36F1-7212-48BB-8578-BCF55EA30F8E}" type="sibTrans" cxnId="{C0AB9E9F-8120-48F3-B847-435DEB2DA705}">
      <dgm:prSet/>
      <dgm:spPr/>
      <dgm:t>
        <a:bodyPr/>
        <a:lstStyle/>
        <a:p>
          <a:pPr latinLnBrk="1"/>
          <a:endParaRPr lang="ko-KR" altLang="en-US" sz="1200"/>
        </a:p>
      </dgm:t>
    </dgm:pt>
    <dgm:pt modelId="{933172F4-5E44-4218-90CE-5BE70E904C32}">
      <dgm:prSet phldrT="[텍스트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bg1"/>
              </a:solidFill>
            </a:rPr>
            <a:t>영업부</a:t>
          </a:r>
          <a:endParaRPr lang="ko-KR" altLang="en-US" sz="1200" b="1" dirty="0">
            <a:solidFill>
              <a:schemeClr val="bg1"/>
            </a:solidFill>
          </a:endParaRPr>
        </a:p>
      </dgm:t>
    </dgm:pt>
    <dgm:pt modelId="{B32910C2-D409-4209-A969-C5A18BE5BF54}" type="parTrans" cxnId="{E339C95E-B7EF-4C15-B96E-5D94F9545FC0}">
      <dgm:prSet/>
      <dgm:spPr/>
      <dgm:t>
        <a:bodyPr/>
        <a:lstStyle/>
        <a:p>
          <a:pPr latinLnBrk="1"/>
          <a:endParaRPr lang="ko-KR" altLang="en-US" sz="1200"/>
        </a:p>
      </dgm:t>
    </dgm:pt>
    <dgm:pt modelId="{E2E8A4FF-539B-429E-9CD3-BA7E9357F28E}" type="sibTrans" cxnId="{E339C95E-B7EF-4C15-B96E-5D94F9545FC0}">
      <dgm:prSet/>
      <dgm:spPr/>
      <dgm:t>
        <a:bodyPr/>
        <a:lstStyle/>
        <a:p>
          <a:pPr latinLnBrk="1"/>
          <a:endParaRPr lang="ko-KR" altLang="en-US" sz="1200"/>
        </a:p>
      </dgm:t>
    </dgm:pt>
    <dgm:pt modelId="{2AC7C091-9A19-4DD6-AA0F-A4A108DB5598}">
      <dgm:prSet phldrT="[텍스트]" custT="1"/>
      <dgm:spPr>
        <a:noFill/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</a:rPr>
            <a:t>재무</a:t>
          </a:r>
          <a:r>
            <a:rPr lang="en-US" altLang="ko-KR" sz="1200" dirty="0" smtClean="0">
              <a:solidFill>
                <a:schemeClr val="tx1"/>
              </a:solidFill>
            </a:rPr>
            <a:t>/</a:t>
          </a:r>
          <a:r>
            <a:rPr lang="ko-KR" altLang="en-US" sz="1200" dirty="0" smtClean="0">
              <a:solidFill>
                <a:schemeClr val="tx1"/>
              </a:solidFill>
            </a:rPr>
            <a:t>회계</a:t>
          </a:r>
          <a:endParaRPr lang="ko-KR" altLang="en-US" sz="1200" dirty="0">
            <a:solidFill>
              <a:schemeClr val="tx1"/>
            </a:solidFill>
          </a:endParaRPr>
        </a:p>
      </dgm:t>
    </dgm:pt>
    <dgm:pt modelId="{A3129380-EE61-4EAD-8DDC-B151CC5BC570}" type="parTrans" cxnId="{D009F134-F7FA-4EC8-A577-021E92F9F60F}">
      <dgm:prSet/>
      <dgm:spPr/>
      <dgm:t>
        <a:bodyPr/>
        <a:lstStyle/>
        <a:p>
          <a:pPr latinLnBrk="1"/>
          <a:endParaRPr lang="ko-KR" altLang="en-US" sz="1200"/>
        </a:p>
      </dgm:t>
    </dgm:pt>
    <dgm:pt modelId="{37E82229-55EF-49A2-BCD5-8F0BFC39DDEF}" type="sibTrans" cxnId="{D009F134-F7FA-4EC8-A577-021E92F9F60F}">
      <dgm:prSet/>
      <dgm:spPr/>
      <dgm:t>
        <a:bodyPr/>
        <a:lstStyle/>
        <a:p>
          <a:pPr latinLnBrk="1"/>
          <a:endParaRPr lang="ko-KR" altLang="en-US" sz="1200"/>
        </a:p>
      </dgm:t>
    </dgm:pt>
    <dgm:pt modelId="{A0D66994-2908-4782-8285-349A0C64AA63}">
      <dgm:prSet phldrT="[텍스트]" custT="1"/>
      <dgm:spPr>
        <a:noFill/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</a:rPr>
            <a:t>구매</a:t>
          </a:r>
          <a:r>
            <a:rPr lang="en-US" altLang="ko-KR" sz="1200" dirty="0" smtClean="0">
              <a:solidFill>
                <a:schemeClr val="tx1"/>
              </a:solidFill>
            </a:rPr>
            <a:t>/</a:t>
          </a:r>
          <a:r>
            <a:rPr lang="ko-KR" altLang="en-US" sz="1200" dirty="0" smtClean="0">
              <a:solidFill>
                <a:schemeClr val="tx1"/>
              </a:solidFill>
            </a:rPr>
            <a:t>자재</a:t>
          </a:r>
          <a:endParaRPr lang="ko-KR" altLang="en-US" sz="1200" dirty="0">
            <a:solidFill>
              <a:schemeClr val="tx1"/>
            </a:solidFill>
          </a:endParaRPr>
        </a:p>
      </dgm:t>
    </dgm:pt>
    <dgm:pt modelId="{3A4917BF-F07D-4964-B7DC-41310A3AB5B4}" type="parTrans" cxnId="{97C7EA6F-B1C4-4006-9772-FE60AB6B62F6}">
      <dgm:prSet/>
      <dgm:spPr/>
      <dgm:t>
        <a:bodyPr/>
        <a:lstStyle/>
        <a:p>
          <a:pPr latinLnBrk="1"/>
          <a:endParaRPr lang="ko-KR" altLang="en-US" sz="1200"/>
        </a:p>
      </dgm:t>
    </dgm:pt>
    <dgm:pt modelId="{A2EA4A78-4074-4A7E-AB77-FFE9D7888CAB}" type="sibTrans" cxnId="{97C7EA6F-B1C4-4006-9772-FE60AB6B62F6}">
      <dgm:prSet/>
      <dgm:spPr/>
      <dgm:t>
        <a:bodyPr/>
        <a:lstStyle/>
        <a:p>
          <a:pPr latinLnBrk="1"/>
          <a:endParaRPr lang="ko-KR" altLang="en-US" sz="1200"/>
        </a:p>
      </dgm:t>
    </dgm:pt>
    <dgm:pt modelId="{E8CE0134-CA3B-4F39-8CB5-1F8483F3E0E0}" type="pres">
      <dgm:prSet presAssocID="{DA3F934B-4335-4738-B292-83DDBB8F27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7A5A89-700F-4184-BE2A-CA66839D1791}" type="pres">
      <dgm:prSet presAssocID="{9A04F1A7-FA1A-4CC2-A32C-EBC5B4C3DDEA}" presName="hierRoot1" presStyleCnt="0">
        <dgm:presLayoutVars>
          <dgm:hierBranch val="init"/>
        </dgm:presLayoutVars>
      </dgm:prSet>
      <dgm:spPr/>
    </dgm:pt>
    <dgm:pt modelId="{C737BE17-8BAB-402B-8E51-13C199FF571B}" type="pres">
      <dgm:prSet presAssocID="{9A04F1A7-FA1A-4CC2-A32C-EBC5B4C3DDEA}" presName="rootComposite1" presStyleCnt="0"/>
      <dgm:spPr/>
    </dgm:pt>
    <dgm:pt modelId="{BDA5AA65-AD44-4AD7-AA8A-B26C9D5E9AD6}" type="pres">
      <dgm:prSet presAssocID="{9A04F1A7-FA1A-4CC2-A32C-EBC5B4C3DDEA}" presName="rootText1" presStyleLbl="node0" presStyleIdx="0" presStyleCnt="1" custScaleX="108644" custScaleY="49145" custLinFactNeighborX="-619" custLinFactNeighborY="6449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69BE2F-EAA5-4010-97AD-7199A9BE9853}" type="pres">
      <dgm:prSet presAssocID="{9A04F1A7-FA1A-4CC2-A32C-EBC5B4C3DDEA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0A54CC0-B8FF-4B90-9475-7F7457148A2E}" type="pres">
      <dgm:prSet presAssocID="{9A04F1A7-FA1A-4CC2-A32C-EBC5B4C3DDEA}" presName="hierChild2" presStyleCnt="0"/>
      <dgm:spPr/>
    </dgm:pt>
    <dgm:pt modelId="{DBA4D64C-78C2-4752-8D35-2EE824EE974C}" type="pres">
      <dgm:prSet presAssocID="{347A06DE-0430-4AF9-99AD-9E77833582C3}" presName="Name37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864E208-AB77-4281-B348-A56421A1271B}" type="pres">
      <dgm:prSet presAssocID="{45646BBD-D660-4134-AF8B-9DCBF74BA9FC}" presName="hierRoot2" presStyleCnt="0">
        <dgm:presLayoutVars>
          <dgm:hierBranch val="init"/>
        </dgm:presLayoutVars>
      </dgm:prSet>
      <dgm:spPr/>
    </dgm:pt>
    <dgm:pt modelId="{D423F05D-65FC-4A71-8A5C-9564E70E507A}" type="pres">
      <dgm:prSet presAssocID="{45646BBD-D660-4134-AF8B-9DCBF74BA9FC}" presName="rootComposite" presStyleCnt="0"/>
      <dgm:spPr/>
    </dgm:pt>
    <dgm:pt modelId="{C846F01A-56C5-45D6-AF18-DB3B7AEB8949}" type="pres">
      <dgm:prSet presAssocID="{45646BBD-D660-4134-AF8B-9DCBF74BA9FC}" presName="rootText" presStyleLbl="node2" presStyleIdx="0" presStyleCnt="2" custScaleX="125674" custScaleY="58163" custLinFactNeighborX="-11217" custLinFactNeighborY="1768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B5EBAC-727E-4ECF-BF98-AC20A7476CAC}" type="pres">
      <dgm:prSet presAssocID="{45646BBD-D660-4134-AF8B-9DCBF74BA9FC}" presName="rootConnector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A4118EE-0530-4AE5-8F84-DB34B76DAF87}" type="pres">
      <dgm:prSet presAssocID="{45646BBD-D660-4134-AF8B-9DCBF74BA9FC}" presName="hierChild4" presStyleCnt="0"/>
      <dgm:spPr/>
    </dgm:pt>
    <dgm:pt modelId="{F1843A07-976B-4A02-B150-A603D64054D2}" type="pres">
      <dgm:prSet presAssocID="{A3129380-EE61-4EAD-8DDC-B151CC5BC570}" presName="Name37" presStyleLbl="parChTrans1D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8A9A8EA-6620-474B-9F3B-2D138FFF99A7}" type="pres">
      <dgm:prSet presAssocID="{2AC7C091-9A19-4DD6-AA0F-A4A108DB5598}" presName="hierRoot2" presStyleCnt="0">
        <dgm:presLayoutVars>
          <dgm:hierBranch val="init"/>
        </dgm:presLayoutVars>
      </dgm:prSet>
      <dgm:spPr/>
    </dgm:pt>
    <dgm:pt modelId="{2097C58E-C7BF-4F2C-A2ED-F9E0E06330E3}" type="pres">
      <dgm:prSet presAssocID="{2AC7C091-9A19-4DD6-AA0F-A4A108DB5598}" presName="rootComposite" presStyleCnt="0"/>
      <dgm:spPr/>
    </dgm:pt>
    <dgm:pt modelId="{ABBBB422-6831-462E-B4BF-ABD4BA38E5C5}" type="pres">
      <dgm:prSet presAssocID="{2AC7C091-9A19-4DD6-AA0F-A4A108DB5598}" presName="rootText" presStyleLbl="node3" presStyleIdx="0" presStyleCnt="2" custScaleX="70277" custScaleY="38538" custLinFactNeighborX="29705" custLinFactNeighborY="1759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6DB630-19E3-4A3E-8115-54958BD6BE59}" type="pres">
      <dgm:prSet presAssocID="{2AC7C091-9A19-4DD6-AA0F-A4A108DB5598}" presName="rootConnector" presStyleLbl="node3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483F22A-00F2-48C3-BFA4-F423B9AF46DB}" type="pres">
      <dgm:prSet presAssocID="{2AC7C091-9A19-4DD6-AA0F-A4A108DB5598}" presName="hierChild4" presStyleCnt="0"/>
      <dgm:spPr/>
    </dgm:pt>
    <dgm:pt modelId="{DDA203CD-A18F-40FE-BD14-833E85DBFE74}" type="pres">
      <dgm:prSet presAssocID="{2AC7C091-9A19-4DD6-AA0F-A4A108DB5598}" presName="hierChild5" presStyleCnt="0"/>
      <dgm:spPr/>
    </dgm:pt>
    <dgm:pt modelId="{B77C84CD-0487-4E65-B6EE-CEEE574C225A}" type="pres">
      <dgm:prSet presAssocID="{3A4917BF-F07D-4964-B7DC-41310A3AB5B4}" presName="Name37" presStyleLbl="parChTrans1D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EF56C39-A264-499F-90B4-7BFD628C6F32}" type="pres">
      <dgm:prSet presAssocID="{A0D66994-2908-4782-8285-349A0C64AA63}" presName="hierRoot2" presStyleCnt="0">
        <dgm:presLayoutVars>
          <dgm:hierBranch val="init"/>
        </dgm:presLayoutVars>
      </dgm:prSet>
      <dgm:spPr/>
    </dgm:pt>
    <dgm:pt modelId="{1CF497F0-4511-4F99-814B-262180F70EBB}" type="pres">
      <dgm:prSet presAssocID="{A0D66994-2908-4782-8285-349A0C64AA63}" presName="rootComposite" presStyleCnt="0"/>
      <dgm:spPr/>
    </dgm:pt>
    <dgm:pt modelId="{15CF1FC1-E122-4216-9CC3-BB5E607FB1AF}" type="pres">
      <dgm:prSet presAssocID="{A0D66994-2908-4782-8285-349A0C64AA63}" presName="rootText" presStyleLbl="node3" presStyleIdx="1" presStyleCnt="2" custScaleX="70277" custScaleY="38538" custLinFactNeighborX="29705" custLinFactNeighborY="1759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B3A202-87E0-4077-92C8-E9B07B0406FB}" type="pres">
      <dgm:prSet presAssocID="{A0D66994-2908-4782-8285-349A0C64AA63}" presName="rootConnector" presStyleLbl="node3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F9823D1-08BB-4921-8341-B359C7A1080F}" type="pres">
      <dgm:prSet presAssocID="{A0D66994-2908-4782-8285-349A0C64AA63}" presName="hierChild4" presStyleCnt="0"/>
      <dgm:spPr/>
    </dgm:pt>
    <dgm:pt modelId="{7CC57732-AA83-41C1-B9BF-2642A60DF435}" type="pres">
      <dgm:prSet presAssocID="{A0D66994-2908-4782-8285-349A0C64AA63}" presName="hierChild5" presStyleCnt="0"/>
      <dgm:spPr/>
    </dgm:pt>
    <dgm:pt modelId="{B8AB91D8-ADD6-464F-9656-F405A950AD2F}" type="pres">
      <dgm:prSet presAssocID="{45646BBD-D660-4134-AF8B-9DCBF74BA9FC}" presName="hierChild5" presStyleCnt="0"/>
      <dgm:spPr/>
    </dgm:pt>
    <dgm:pt modelId="{D2D13237-9B27-435D-B06E-62B9D61A2BB2}" type="pres">
      <dgm:prSet presAssocID="{B32910C2-D409-4209-A969-C5A18BE5BF54}" presName="Name37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8D0769E-AE5F-462C-91C4-3A10C5E696B0}" type="pres">
      <dgm:prSet presAssocID="{933172F4-5E44-4218-90CE-5BE70E904C32}" presName="hierRoot2" presStyleCnt="0">
        <dgm:presLayoutVars>
          <dgm:hierBranch val="init"/>
        </dgm:presLayoutVars>
      </dgm:prSet>
      <dgm:spPr/>
    </dgm:pt>
    <dgm:pt modelId="{7E6EE27B-5B8B-41CD-81E6-DDD5A9E14DD6}" type="pres">
      <dgm:prSet presAssocID="{933172F4-5E44-4218-90CE-5BE70E904C32}" presName="rootComposite" presStyleCnt="0"/>
      <dgm:spPr/>
    </dgm:pt>
    <dgm:pt modelId="{CD53E6E9-78C8-4673-9128-EFE84263EA1A}" type="pres">
      <dgm:prSet presAssocID="{933172F4-5E44-4218-90CE-5BE70E904C32}" presName="rootText" presStyleLbl="node2" presStyleIdx="1" presStyleCnt="2" custScaleX="125674" custScaleY="58163" custLinFactNeighborX="33938" custLinFactNeighborY="1759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BB1095-5A54-4B81-A52C-703B8D818A51}" type="pres">
      <dgm:prSet presAssocID="{933172F4-5E44-4218-90CE-5BE70E904C32}" presName="rootConnector" presStyleLbl="node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8D1234E-43C9-4B46-869F-306BC8710162}" type="pres">
      <dgm:prSet presAssocID="{933172F4-5E44-4218-90CE-5BE70E904C32}" presName="hierChild4" presStyleCnt="0"/>
      <dgm:spPr/>
    </dgm:pt>
    <dgm:pt modelId="{28C32345-1484-4131-8C7F-2A9C0725ADEF}" type="pres">
      <dgm:prSet presAssocID="{933172F4-5E44-4218-90CE-5BE70E904C32}" presName="hierChild5" presStyleCnt="0"/>
      <dgm:spPr/>
    </dgm:pt>
    <dgm:pt modelId="{55D3B70F-FA8E-49A7-A4BE-F6A22E0CD633}" type="pres">
      <dgm:prSet presAssocID="{9A04F1A7-FA1A-4CC2-A32C-EBC5B4C3DDEA}" presName="hierChild3" presStyleCnt="0"/>
      <dgm:spPr/>
    </dgm:pt>
    <dgm:pt modelId="{4D39B3FD-F281-4C9F-9065-968DC1C87F45}" type="pres">
      <dgm:prSet presAssocID="{0F477FBD-CBB9-459F-9170-6CFA4664807E}" presName="Name111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99397750-F49F-46CA-8E7C-EF3846D8DD6F}" type="pres">
      <dgm:prSet presAssocID="{1052FA24-3317-4D36-9AA0-4F6BD9EB3A04}" presName="hierRoot3" presStyleCnt="0">
        <dgm:presLayoutVars>
          <dgm:hierBranch val="init"/>
        </dgm:presLayoutVars>
      </dgm:prSet>
      <dgm:spPr/>
    </dgm:pt>
    <dgm:pt modelId="{64761CE5-C51E-47D1-BC2B-1C5D9EE71C9F}" type="pres">
      <dgm:prSet presAssocID="{1052FA24-3317-4D36-9AA0-4F6BD9EB3A04}" presName="rootComposite3" presStyleCnt="0"/>
      <dgm:spPr/>
    </dgm:pt>
    <dgm:pt modelId="{EC051264-9091-4F72-AFA7-A89E53891A65}" type="pres">
      <dgm:prSet presAssocID="{1052FA24-3317-4D36-9AA0-4F6BD9EB3A04}" presName="rootText3" presStyleLbl="asst1" presStyleIdx="0" presStyleCnt="1" custScaleX="68024" custScaleY="37566" custLinFactX="-27962" custLinFactNeighborX="-100000" custLinFactNeighborY="3240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494CB9-9F6D-4E6C-913F-7E3D9FEB832A}" type="pres">
      <dgm:prSet presAssocID="{1052FA24-3317-4D36-9AA0-4F6BD9EB3A04}" presName="rootConnector3" presStyleLbl="asst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CDE3A005-5D26-4779-865F-0BBA79BFAF06}" type="pres">
      <dgm:prSet presAssocID="{1052FA24-3317-4D36-9AA0-4F6BD9EB3A04}" presName="hierChild6" presStyleCnt="0"/>
      <dgm:spPr/>
    </dgm:pt>
    <dgm:pt modelId="{4B3BB11D-B3E9-4823-8D59-0F173F3750B2}" type="pres">
      <dgm:prSet presAssocID="{1052FA24-3317-4D36-9AA0-4F6BD9EB3A04}" presName="hierChild7" presStyleCnt="0"/>
      <dgm:spPr/>
    </dgm:pt>
  </dgm:ptLst>
  <dgm:cxnLst>
    <dgm:cxn modelId="{334A7E47-32E5-4329-B80A-FDA8332E3A10}" type="presOf" srcId="{A0D66994-2908-4782-8285-349A0C64AA63}" destId="{88B3A202-87E0-4077-92C8-E9B07B0406FB}" srcOrd="1" destOrd="0" presId="urn:microsoft.com/office/officeart/2005/8/layout/orgChart1"/>
    <dgm:cxn modelId="{71E2516F-D38C-400C-B383-014C8CA3492A}" type="presOf" srcId="{933172F4-5E44-4218-90CE-5BE70E904C32}" destId="{CD53E6E9-78C8-4673-9128-EFE84263EA1A}" srcOrd="0" destOrd="0" presId="urn:microsoft.com/office/officeart/2005/8/layout/orgChart1"/>
    <dgm:cxn modelId="{C006CFD8-F7E0-4ADF-A94C-2C99F196B6F7}" type="presOf" srcId="{1052FA24-3317-4D36-9AA0-4F6BD9EB3A04}" destId="{A4494CB9-9F6D-4E6C-913F-7E3D9FEB832A}" srcOrd="1" destOrd="0" presId="urn:microsoft.com/office/officeart/2005/8/layout/orgChart1"/>
    <dgm:cxn modelId="{C1BE768F-A582-4287-AC9F-2C3BD9C1FB2D}" type="presOf" srcId="{A3129380-EE61-4EAD-8DDC-B151CC5BC570}" destId="{F1843A07-976B-4A02-B150-A603D64054D2}" srcOrd="0" destOrd="0" presId="urn:microsoft.com/office/officeart/2005/8/layout/orgChart1"/>
    <dgm:cxn modelId="{4EBD3047-7DDA-4B69-BABE-CCBBF6DB8B65}" type="presOf" srcId="{DA3F934B-4335-4738-B292-83DDBB8F2791}" destId="{E8CE0134-CA3B-4F39-8CB5-1F8483F3E0E0}" srcOrd="0" destOrd="0" presId="urn:microsoft.com/office/officeart/2005/8/layout/orgChart1"/>
    <dgm:cxn modelId="{673BE038-619F-4AED-B115-F5CE03D755CC}" type="presOf" srcId="{B32910C2-D409-4209-A969-C5A18BE5BF54}" destId="{D2D13237-9B27-435D-B06E-62B9D61A2BB2}" srcOrd="0" destOrd="0" presId="urn:microsoft.com/office/officeart/2005/8/layout/orgChart1"/>
    <dgm:cxn modelId="{24834715-418D-4B07-93DB-0B661CB454D9}" type="presOf" srcId="{347A06DE-0430-4AF9-99AD-9E77833582C3}" destId="{DBA4D64C-78C2-4752-8D35-2EE824EE974C}" srcOrd="0" destOrd="0" presId="urn:microsoft.com/office/officeart/2005/8/layout/orgChart1"/>
    <dgm:cxn modelId="{C0AB9E9F-8120-48F3-B847-435DEB2DA705}" srcId="{9A04F1A7-FA1A-4CC2-A32C-EBC5B4C3DDEA}" destId="{45646BBD-D660-4134-AF8B-9DCBF74BA9FC}" srcOrd="1" destOrd="0" parTransId="{347A06DE-0430-4AF9-99AD-9E77833582C3}" sibTransId="{846B36F1-7212-48BB-8578-BCF55EA30F8E}"/>
    <dgm:cxn modelId="{C86CE1A2-07EA-4FD1-84B3-D2C4EEF9B55A}" type="presOf" srcId="{45646BBD-D660-4134-AF8B-9DCBF74BA9FC}" destId="{48B5EBAC-727E-4ECF-BF98-AC20A7476CAC}" srcOrd="1" destOrd="0" presId="urn:microsoft.com/office/officeart/2005/8/layout/orgChart1"/>
    <dgm:cxn modelId="{BDBFAA8E-0790-4722-B94E-3FC9FB3D2007}" type="presOf" srcId="{A0D66994-2908-4782-8285-349A0C64AA63}" destId="{15CF1FC1-E122-4216-9CC3-BB5E607FB1AF}" srcOrd="0" destOrd="0" presId="urn:microsoft.com/office/officeart/2005/8/layout/orgChart1"/>
    <dgm:cxn modelId="{017EE721-07E0-4F05-A910-A7D3A93FCDC4}" type="presOf" srcId="{2AC7C091-9A19-4DD6-AA0F-A4A108DB5598}" destId="{986DB630-19E3-4A3E-8115-54958BD6BE59}" srcOrd="1" destOrd="0" presId="urn:microsoft.com/office/officeart/2005/8/layout/orgChart1"/>
    <dgm:cxn modelId="{39268037-B938-4EEE-846A-AD8DDF334073}" type="presOf" srcId="{9A04F1A7-FA1A-4CC2-A32C-EBC5B4C3DDEA}" destId="{F369BE2F-EAA5-4010-97AD-7199A9BE9853}" srcOrd="1" destOrd="0" presId="urn:microsoft.com/office/officeart/2005/8/layout/orgChart1"/>
    <dgm:cxn modelId="{97C7EA6F-B1C4-4006-9772-FE60AB6B62F6}" srcId="{45646BBD-D660-4134-AF8B-9DCBF74BA9FC}" destId="{A0D66994-2908-4782-8285-349A0C64AA63}" srcOrd="1" destOrd="0" parTransId="{3A4917BF-F07D-4964-B7DC-41310A3AB5B4}" sibTransId="{A2EA4A78-4074-4A7E-AB77-FFE9D7888CAB}"/>
    <dgm:cxn modelId="{61B88E4A-8D56-40AD-A70B-75E85B9D498A}" type="presOf" srcId="{933172F4-5E44-4218-90CE-5BE70E904C32}" destId="{DFBB1095-5A54-4B81-A52C-703B8D818A51}" srcOrd="1" destOrd="0" presId="urn:microsoft.com/office/officeart/2005/8/layout/orgChart1"/>
    <dgm:cxn modelId="{A7593EA2-0DAE-4E13-897B-563EE79C6A42}" type="presOf" srcId="{9A04F1A7-FA1A-4CC2-A32C-EBC5B4C3DDEA}" destId="{BDA5AA65-AD44-4AD7-AA8A-B26C9D5E9AD6}" srcOrd="0" destOrd="0" presId="urn:microsoft.com/office/officeart/2005/8/layout/orgChart1"/>
    <dgm:cxn modelId="{4598B7B7-63F2-41F8-B648-AE361EAC541A}" type="presOf" srcId="{45646BBD-D660-4134-AF8B-9DCBF74BA9FC}" destId="{C846F01A-56C5-45D6-AF18-DB3B7AEB8949}" srcOrd="0" destOrd="0" presId="urn:microsoft.com/office/officeart/2005/8/layout/orgChart1"/>
    <dgm:cxn modelId="{4BD7655A-4E91-45D0-B7AA-DD04644AC5A8}" type="presOf" srcId="{0F477FBD-CBB9-459F-9170-6CFA4664807E}" destId="{4D39B3FD-F281-4C9F-9065-968DC1C87F45}" srcOrd="0" destOrd="0" presId="urn:microsoft.com/office/officeart/2005/8/layout/orgChart1"/>
    <dgm:cxn modelId="{E339C95E-B7EF-4C15-B96E-5D94F9545FC0}" srcId="{9A04F1A7-FA1A-4CC2-A32C-EBC5B4C3DDEA}" destId="{933172F4-5E44-4218-90CE-5BE70E904C32}" srcOrd="2" destOrd="0" parTransId="{B32910C2-D409-4209-A969-C5A18BE5BF54}" sibTransId="{E2E8A4FF-539B-429E-9CD3-BA7E9357F28E}"/>
    <dgm:cxn modelId="{E3BF1CB3-D2E7-4755-8B1F-175C81244E29}" type="presOf" srcId="{1052FA24-3317-4D36-9AA0-4F6BD9EB3A04}" destId="{EC051264-9091-4F72-AFA7-A89E53891A65}" srcOrd="0" destOrd="0" presId="urn:microsoft.com/office/officeart/2005/8/layout/orgChart1"/>
    <dgm:cxn modelId="{265FB641-E492-45DF-BF0C-528CC84D815E}" type="presOf" srcId="{3A4917BF-F07D-4964-B7DC-41310A3AB5B4}" destId="{B77C84CD-0487-4E65-B6EE-CEEE574C225A}" srcOrd="0" destOrd="0" presId="urn:microsoft.com/office/officeart/2005/8/layout/orgChart1"/>
    <dgm:cxn modelId="{4E696AEF-EFF0-49D4-9983-44DB79AE395D}" srcId="{DA3F934B-4335-4738-B292-83DDBB8F2791}" destId="{9A04F1A7-FA1A-4CC2-A32C-EBC5B4C3DDEA}" srcOrd="0" destOrd="0" parTransId="{FDAF7216-C2CB-4D78-B8B3-3A2FCC6CA94F}" sibTransId="{CA2A1CB3-0196-4D04-B84E-FA53ADCD35CC}"/>
    <dgm:cxn modelId="{686691B8-B6E6-4F09-8E93-801E33FB57C0}" type="presOf" srcId="{2AC7C091-9A19-4DD6-AA0F-A4A108DB5598}" destId="{ABBBB422-6831-462E-B4BF-ABD4BA38E5C5}" srcOrd="0" destOrd="0" presId="urn:microsoft.com/office/officeart/2005/8/layout/orgChart1"/>
    <dgm:cxn modelId="{217B4C56-17F4-4923-BB4D-4FD516AA9096}" srcId="{9A04F1A7-FA1A-4CC2-A32C-EBC5B4C3DDEA}" destId="{1052FA24-3317-4D36-9AA0-4F6BD9EB3A04}" srcOrd="0" destOrd="0" parTransId="{0F477FBD-CBB9-459F-9170-6CFA4664807E}" sibTransId="{3BB856C4-1A74-4F5C-BEF8-727E47E5A66E}"/>
    <dgm:cxn modelId="{D009F134-F7FA-4EC8-A577-021E92F9F60F}" srcId="{45646BBD-D660-4134-AF8B-9DCBF74BA9FC}" destId="{2AC7C091-9A19-4DD6-AA0F-A4A108DB5598}" srcOrd="0" destOrd="0" parTransId="{A3129380-EE61-4EAD-8DDC-B151CC5BC570}" sibTransId="{37E82229-55EF-49A2-BCD5-8F0BFC39DDEF}"/>
    <dgm:cxn modelId="{306E9377-5C70-4E1E-8880-A9BE88630242}" type="presParOf" srcId="{E8CE0134-CA3B-4F39-8CB5-1F8483F3E0E0}" destId="{E67A5A89-700F-4184-BE2A-CA66839D1791}" srcOrd="0" destOrd="0" presId="urn:microsoft.com/office/officeart/2005/8/layout/orgChart1"/>
    <dgm:cxn modelId="{E12F1E01-68D4-441C-ACAF-A9FC5371099B}" type="presParOf" srcId="{E67A5A89-700F-4184-BE2A-CA66839D1791}" destId="{C737BE17-8BAB-402B-8E51-13C199FF571B}" srcOrd="0" destOrd="0" presId="urn:microsoft.com/office/officeart/2005/8/layout/orgChart1"/>
    <dgm:cxn modelId="{7C565B5F-5AEA-40CE-A362-8E1597EEA100}" type="presParOf" srcId="{C737BE17-8BAB-402B-8E51-13C199FF571B}" destId="{BDA5AA65-AD44-4AD7-AA8A-B26C9D5E9AD6}" srcOrd="0" destOrd="0" presId="urn:microsoft.com/office/officeart/2005/8/layout/orgChart1"/>
    <dgm:cxn modelId="{EDB2D5CC-1F5D-4590-97BE-3F78EBBF9268}" type="presParOf" srcId="{C737BE17-8BAB-402B-8E51-13C199FF571B}" destId="{F369BE2F-EAA5-4010-97AD-7199A9BE9853}" srcOrd="1" destOrd="0" presId="urn:microsoft.com/office/officeart/2005/8/layout/orgChart1"/>
    <dgm:cxn modelId="{52B9FB7C-7249-4169-9104-4874119F1CAF}" type="presParOf" srcId="{E67A5A89-700F-4184-BE2A-CA66839D1791}" destId="{80A54CC0-B8FF-4B90-9475-7F7457148A2E}" srcOrd="1" destOrd="0" presId="urn:microsoft.com/office/officeart/2005/8/layout/orgChart1"/>
    <dgm:cxn modelId="{C48E4BCF-EEC8-478C-AEA6-829EF0FBD484}" type="presParOf" srcId="{80A54CC0-B8FF-4B90-9475-7F7457148A2E}" destId="{DBA4D64C-78C2-4752-8D35-2EE824EE974C}" srcOrd="0" destOrd="0" presId="urn:microsoft.com/office/officeart/2005/8/layout/orgChart1"/>
    <dgm:cxn modelId="{FD246FDB-B379-485D-9D75-DE3248DCF019}" type="presParOf" srcId="{80A54CC0-B8FF-4B90-9475-7F7457148A2E}" destId="{3864E208-AB77-4281-B348-A56421A1271B}" srcOrd="1" destOrd="0" presId="urn:microsoft.com/office/officeart/2005/8/layout/orgChart1"/>
    <dgm:cxn modelId="{C95B2F78-B073-457A-AD6D-D8C0D9B93A9C}" type="presParOf" srcId="{3864E208-AB77-4281-B348-A56421A1271B}" destId="{D423F05D-65FC-4A71-8A5C-9564E70E507A}" srcOrd="0" destOrd="0" presId="urn:microsoft.com/office/officeart/2005/8/layout/orgChart1"/>
    <dgm:cxn modelId="{120070A2-3320-4B97-ADCD-AFDEE02DBD42}" type="presParOf" srcId="{D423F05D-65FC-4A71-8A5C-9564E70E507A}" destId="{C846F01A-56C5-45D6-AF18-DB3B7AEB8949}" srcOrd="0" destOrd="0" presId="urn:microsoft.com/office/officeart/2005/8/layout/orgChart1"/>
    <dgm:cxn modelId="{017C5B31-CA75-4AFD-9D21-2CDEC487ED95}" type="presParOf" srcId="{D423F05D-65FC-4A71-8A5C-9564E70E507A}" destId="{48B5EBAC-727E-4ECF-BF98-AC20A7476CAC}" srcOrd="1" destOrd="0" presId="urn:microsoft.com/office/officeart/2005/8/layout/orgChart1"/>
    <dgm:cxn modelId="{0A82B646-2192-47D4-A46C-EA3E404D6063}" type="presParOf" srcId="{3864E208-AB77-4281-B348-A56421A1271B}" destId="{DA4118EE-0530-4AE5-8F84-DB34B76DAF87}" srcOrd="1" destOrd="0" presId="urn:microsoft.com/office/officeart/2005/8/layout/orgChart1"/>
    <dgm:cxn modelId="{70347BE2-6FFE-4C38-8594-40081C5CA861}" type="presParOf" srcId="{DA4118EE-0530-4AE5-8F84-DB34B76DAF87}" destId="{F1843A07-976B-4A02-B150-A603D64054D2}" srcOrd="0" destOrd="0" presId="urn:microsoft.com/office/officeart/2005/8/layout/orgChart1"/>
    <dgm:cxn modelId="{A33431AA-2B0F-4EFF-A7AD-F619786E701A}" type="presParOf" srcId="{DA4118EE-0530-4AE5-8F84-DB34B76DAF87}" destId="{18A9A8EA-6620-474B-9F3B-2D138FFF99A7}" srcOrd="1" destOrd="0" presId="urn:microsoft.com/office/officeart/2005/8/layout/orgChart1"/>
    <dgm:cxn modelId="{EDAEED07-482A-4844-B8C7-5C491495D713}" type="presParOf" srcId="{18A9A8EA-6620-474B-9F3B-2D138FFF99A7}" destId="{2097C58E-C7BF-4F2C-A2ED-F9E0E06330E3}" srcOrd="0" destOrd="0" presId="urn:microsoft.com/office/officeart/2005/8/layout/orgChart1"/>
    <dgm:cxn modelId="{443D4D8C-909E-4363-AD85-CA9CEDCC5DFF}" type="presParOf" srcId="{2097C58E-C7BF-4F2C-A2ED-F9E0E06330E3}" destId="{ABBBB422-6831-462E-B4BF-ABD4BA38E5C5}" srcOrd="0" destOrd="0" presId="urn:microsoft.com/office/officeart/2005/8/layout/orgChart1"/>
    <dgm:cxn modelId="{6F942710-8813-4539-AE9A-14A7BAC31E61}" type="presParOf" srcId="{2097C58E-C7BF-4F2C-A2ED-F9E0E06330E3}" destId="{986DB630-19E3-4A3E-8115-54958BD6BE59}" srcOrd="1" destOrd="0" presId="urn:microsoft.com/office/officeart/2005/8/layout/orgChart1"/>
    <dgm:cxn modelId="{E511D0FF-1F38-41C5-B0FD-C9A635511ACA}" type="presParOf" srcId="{18A9A8EA-6620-474B-9F3B-2D138FFF99A7}" destId="{6483F22A-00F2-48C3-BFA4-F423B9AF46DB}" srcOrd="1" destOrd="0" presId="urn:microsoft.com/office/officeart/2005/8/layout/orgChart1"/>
    <dgm:cxn modelId="{1BC95DB3-88EE-4907-BB4F-C420898EBB30}" type="presParOf" srcId="{18A9A8EA-6620-474B-9F3B-2D138FFF99A7}" destId="{DDA203CD-A18F-40FE-BD14-833E85DBFE74}" srcOrd="2" destOrd="0" presId="urn:microsoft.com/office/officeart/2005/8/layout/orgChart1"/>
    <dgm:cxn modelId="{8F2EECCF-1028-40AB-BB3F-4C464FCE9D01}" type="presParOf" srcId="{DA4118EE-0530-4AE5-8F84-DB34B76DAF87}" destId="{B77C84CD-0487-4E65-B6EE-CEEE574C225A}" srcOrd="2" destOrd="0" presId="urn:microsoft.com/office/officeart/2005/8/layout/orgChart1"/>
    <dgm:cxn modelId="{DD198C50-B48A-417B-BE7E-C38E9384F455}" type="presParOf" srcId="{DA4118EE-0530-4AE5-8F84-DB34B76DAF87}" destId="{8EF56C39-A264-499F-90B4-7BFD628C6F32}" srcOrd="3" destOrd="0" presId="urn:microsoft.com/office/officeart/2005/8/layout/orgChart1"/>
    <dgm:cxn modelId="{7A8B3989-18F9-42BA-90A2-244238E996F7}" type="presParOf" srcId="{8EF56C39-A264-499F-90B4-7BFD628C6F32}" destId="{1CF497F0-4511-4F99-814B-262180F70EBB}" srcOrd="0" destOrd="0" presId="urn:microsoft.com/office/officeart/2005/8/layout/orgChart1"/>
    <dgm:cxn modelId="{4B2F3672-5133-4BD2-AE3E-E96923C5F53F}" type="presParOf" srcId="{1CF497F0-4511-4F99-814B-262180F70EBB}" destId="{15CF1FC1-E122-4216-9CC3-BB5E607FB1AF}" srcOrd="0" destOrd="0" presId="urn:microsoft.com/office/officeart/2005/8/layout/orgChart1"/>
    <dgm:cxn modelId="{85DC9AA3-CFC6-4AD6-A051-437CFFB80CB7}" type="presParOf" srcId="{1CF497F0-4511-4F99-814B-262180F70EBB}" destId="{88B3A202-87E0-4077-92C8-E9B07B0406FB}" srcOrd="1" destOrd="0" presId="urn:microsoft.com/office/officeart/2005/8/layout/orgChart1"/>
    <dgm:cxn modelId="{A07C7C1D-809E-46DF-8B7B-5D2B531CD31C}" type="presParOf" srcId="{8EF56C39-A264-499F-90B4-7BFD628C6F32}" destId="{8F9823D1-08BB-4921-8341-B359C7A1080F}" srcOrd="1" destOrd="0" presId="urn:microsoft.com/office/officeart/2005/8/layout/orgChart1"/>
    <dgm:cxn modelId="{376D3F6B-DDB0-4CCB-AD53-4723675C06F1}" type="presParOf" srcId="{8EF56C39-A264-499F-90B4-7BFD628C6F32}" destId="{7CC57732-AA83-41C1-B9BF-2642A60DF435}" srcOrd="2" destOrd="0" presId="urn:microsoft.com/office/officeart/2005/8/layout/orgChart1"/>
    <dgm:cxn modelId="{157BB19A-DFA1-4EBA-A22E-367427BE611B}" type="presParOf" srcId="{3864E208-AB77-4281-B348-A56421A1271B}" destId="{B8AB91D8-ADD6-464F-9656-F405A950AD2F}" srcOrd="2" destOrd="0" presId="urn:microsoft.com/office/officeart/2005/8/layout/orgChart1"/>
    <dgm:cxn modelId="{82170914-76B3-42E8-B734-A31F51C32BD3}" type="presParOf" srcId="{80A54CC0-B8FF-4B90-9475-7F7457148A2E}" destId="{D2D13237-9B27-435D-B06E-62B9D61A2BB2}" srcOrd="2" destOrd="0" presId="urn:microsoft.com/office/officeart/2005/8/layout/orgChart1"/>
    <dgm:cxn modelId="{9DD14006-90BD-4D62-9A46-794E6A33C0F5}" type="presParOf" srcId="{80A54CC0-B8FF-4B90-9475-7F7457148A2E}" destId="{58D0769E-AE5F-462C-91C4-3A10C5E696B0}" srcOrd="3" destOrd="0" presId="urn:microsoft.com/office/officeart/2005/8/layout/orgChart1"/>
    <dgm:cxn modelId="{3C4E1B29-CE72-4837-A236-97531451D678}" type="presParOf" srcId="{58D0769E-AE5F-462C-91C4-3A10C5E696B0}" destId="{7E6EE27B-5B8B-41CD-81E6-DDD5A9E14DD6}" srcOrd="0" destOrd="0" presId="urn:microsoft.com/office/officeart/2005/8/layout/orgChart1"/>
    <dgm:cxn modelId="{E0DC176C-986D-4231-9EA4-FA7A2F57AEA6}" type="presParOf" srcId="{7E6EE27B-5B8B-41CD-81E6-DDD5A9E14DD6}" destId="{CD53E6E9-78C8-4673-9128-EFE84263EA1A}" srcOrd="0" destOrd="0" presId="urn:microsoft.com/office/officeart/2005/8/layout/orgChart1"/>
    <dgm:cxn modelId="{15744ADD-D5DC-4755-9097-3859C70890AC}" type="presParOf" srcId="{7E6EE27B-5B8B-41CD-81E6-DDD5A9E14DD6}" destId="{DFBB1095-5A54-4B81-A52C-703B8D818A51}" srcOrd="1" destOrd="0" presId="urn:microsoft.com/office/officeart/2005/8/layout/orgChart1"/>
    <dgm:cxn modelId="{F98CF18B-160B-4174-B29D-E4B55174CA5B}" type="presParOf" srcId="{58D0769E-AE5F-462C-91C4-3A10C5E696B0}" destId="{68D1234E-43C9-4B46-869F-306BC8710162}" srcOrd="1" destOrd="0" presId="urn:microsoft.com/office/officeart/2005/8/layout/orgChart1"/>
    <dgm:cxn modelId="{AFB592BC-7A62-47F9-BEA6-0C8E4A9309E3}" type="presParOf" srcId="{58D0769E-AE5F-462C-91C4-3A10C5E696B0}" destId="{28C32345-1484-4131-8C7F-2A9C0725ADEF}" srcOrd="2" destOrd="0" presId="urn:microsoft.com/office/officeart/2005/8/layout/orgChart1"/>
    <dgm:cxn modelId="{17E40A62-DD8A-4C87-BA61-C55FFC5ECBAB}" type="presParOf" srcId="{E67A5A89-700F-4184-BE2A-CA66839D1791}" destId="{55D3B70F-FA8E-49A7-A4BE-F6A22E0CD633}" srcOrd="2" destOrd="0" presId="urn:microsoft.com/office/officeart/2005/8/layout/orgChart1"/>
    <dgm:cxn modelId="{D220CDF6-565C-48E7-81BA-565497490C10}" type="presParOf" srcId="{55D3B70F-FA8E-49A7-A4BE-F6A22E0CD633}" destId="{4D39B3FD-F281-4C9F-9065-968DC1C87F45}" srcOrd="0" destOrd="0" presId="urn:microsoft.com/office/officeart/2005/8/layout/orgChart1"/>
    <dgm:cxn modelId="{FD047DCC-F316-4FF3-BE91-D13145B36CDC}" type="presParOf" srcId="{55D3B70F-FA8E-49A7-A4BE-F6A22E0CD633}" destId="{99397750-F49F-46CA-8E7C-EF3846D8DD6F}" srcOrd="1" destOrd="0" presId="urn:microsoft.com/office/officeart/2005/8/layout/orgChart1"/>
    <dgm:cxn modelId="{0B544747-AFE7-4C1D-B314-DB7C6065E655}" type="presParOf" srcId="{99397750-F49F-46CA-8E7C-EF3846D8DD6F}" destId="{64761CE5-C51E-47D1-BC2B-1C5D9EE71C9F}" srcOrd="0" destOrd="0" presId="urn:microsoft.com/office/officeart/2005/8/layout/orgChart1"/>
    <dgm:cxn modelId="{D03D4007-E768-4C80-8625-4BCC8546CD4B}" type="presParOf" srcId="{64761CE5-C51E-47D1-BC2B-1C5D9EE71C9F}" destId="{EC051264-9091-4F72-AFA7-A89E53891A65}" srcOrd="0" destOrd="0" presId="urn:microsoft.com/office/officeart/2005/8/layout/orgChart1"/>
    <dgm:cxn modelId="{8B5143C6-5351-495F-8799-5B64E50CB90E}" type="presParOf" srcId="{64761CE5-C51E-47D1-BC2B-1C5D9EE71C9F}" destId="{A4494CB9-9F6D-4E6C-913F-7E3D9FEB832A}" srcOrd="1" destOrd="0" presId="urn:microsoft.com/office/officeart/2005/8/layout/orgChart1"/>
    <dgm:cxn modelId="{F52E449A-0C31-40EE-A762-38FD79D33497}" type="presParOf" srcId="{99397750-F49F-46CA-8E7C-EF3846D8DD6F}" destId="{CDE3A005-5D26-4779-865F-0BBA79BFAF06}" srcOrd="1" destOrd="0" presId="urn:microsoft.com/office/officeart/2005/8/layout/orgChart1"/>
    <dgm:cxn modelId="{9C8B2B27-0B7A-4722-BC31-9615A076CE32}" type="presParOf" srcId="{99397750-F49F-46CA-8E7C-EF3846D8DD6F}" destId="{4B3BB11D-B3E9-4823-8D59-0F173F3750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920FE-7BC3-4EC3-817E-187C0E05CD9E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985A12-1BAD-4FB6-8DF3-43A6A02C77A1}">
      <dgm:prSet phldrT="[텍스트]" custT="1"/>
      <dgm:spPr/>
      <dgm:t>
        <a:bodyPr/>
        <a:lstStyle/>
        <a:p>
          <a:pPr algn="ctr" latinLnBrk="1"/>
          <a:r>
            <a:rPr lang="en-US" altLang="ko-KR" sz="1400" b="1" dirty="0" smtClean="0">
              <a:latin typeface="+mj-lt"/>
            </a:rPr>
            <a:t>Hitachi Metals Cable</a:t>
          </a:r>
          <a:endParaRPr lang="ko-KR" altLang="en-US" sz="1400" b="1" dirty="0">
            <a:latin typeface="+mj-lt"/>
          </a:endParaRPr>
        </a:p>
      </dgm:t>
    </dgm:pt>
    <dgm:pt modelId="{1664BC52-F3DB-490D-9EFB-C2C7713A7ED7}" type="parTrans" cxnId="{9E6F5BAF-E91D-42CF-9635-898D3D418F82}">
      <dgm:prSet/>
      <dgm:spPr/>
      <dgm:t>
        <a:bodyPr/>
        <a:lstStyle/>
        <a:p>
          <a:pPr latinLnBrk="1"/>
          <a:endParaRPr lang="ko-KR" altLang="en-US"/>
        </a:p>
      </dgm:t>
    </dgm:pt>
    <dgm:pt modelId="{30FF9E81-51AC-4133-B977-CB877BB31016}" type="sibTrans" cxnId="{9E6F5BAF-E91D-42CF-9635-898D3D418F82}">
      <dgm:prSet/>
      <dgm:spPr/>
      <dgm:t>
        <a:bodyPr/>
        <a:lstStyle/>
        <a:p>
          <a:pPr latinLnBrk="1"/>
          <a:endParaRPr lang="ko-KR" altLang="en-US"/>
        </a:p>
      </dgm:t>
    </dgm:pt>
    <dgm:pt modelId="{A8E9F24B-4347-496A-99C7-BBD437D8D200}">
      <dgm:prSet phldrT="[텍스트]" custT="1"/>
      <dgm:spPr/>
      <dgm:t>
        <a:bodyPr/>
        <a:lstStyle/>
        <a:p>
          <a:pPr algn="ctr" latinLnBrk="1"/>
          <a:r>
            <a:rPr lang="en-US" altLang="ko-KR" sz="1400" b="1" dirty="0" smtClean="0">
              <a:latin typeface="+mj-lt"/>
            </a:rPr>
            <a:t>ROOTECH</a:t>
          </a:r>
          <a:br>
            <a:rPr lang="en-US" altLang="ko-KR" sz="1400" b="1" dirty="0" smtClean="0">
              <a:latin typeface="+mj-lt"/>
            </a:rPr>
          </a:br>
          <a:r>
            <a:rPr lang="en-US" altLang="ko-KR" sz="1400" b="1" dirty="0" smtClean="0">
              <a:latin typeface="+mj-lt"/>
            </a:rPr>
            <a:t>POWER METER</a:t>
          </a:r>
        </a:p>
      </dgm:t>
    </dgm:pt>
    <dgm:pt modelId="{E863927C-6DB5-4253-AE9D-B2A6CD93C89F}" type="parTrans" cxnId="{4CC222D1-910D-4E56-B7A6-A0B2B66C1624}">
      <dgm:prSet/>
      <dgm:spPr/>
      <dgm:t>
        <a:bodyPr/>
        <a:lstStyle/>
        <a:p>
          <a:pPr latinLnBrk="1"/>
          <a:endParaRPr lang="ko-KR" altLang="en-US"/>
        </a:p>
      </dgm:t>
    </dgm:pt>
    <dgm:pt modelId="{60493BB6-A959-41CC-90E1-737EB213FF3D}" type="sibTrans" cxnId="{4CC222D1-910D-4E56-B7A6-A0B2B66C1624}">
      <dgm:prSet/>
      <dgm:spPr/>
      <dgm:t>
        <a:bodyPr/>
        <a:lstStyle/>
        <a:p>
          <a:pPr latinLnBrk="1"/>
          <a:endParaRPr lang="ko-KR" altLang="en-US"/>
        </a:p>
      </dgm:t>
    </dgm:pt>
    <dgm:pt modelId="{2B792927-AD93-469F-B813-76B6412A1E9B}">
      <dgm:prSet phldrT="[텍스트]" custT="1"/>
      <dgm:spPr/>
      <dgm:t>
        <a:bodyPr/>
        <a:lstStyle/>
        <a:p>
          <a:pPr algn="ctr" latinLnBrk="1"/>
          <a:r>
            <a:rPr lang="en-US" altLang="ko-KR" sz="1400" b="1" dirty="0" smtClean="0">
              <a:latin typeface="+mj-lt"/>
            </a:rPr>
            <a:t>RG POWER </a:t>
          </a:r>
          <a:br>
            <a:rPr lang="en-US" altLang="ko-KR" sz="1400" b="1" dirty="0" smtClean="0">
              <a:latin typeface="+mj-lt"/>
            </a:rPr>
          </a:br>
          <a:r>
            <a:rPr lang="en-US" altLang="ko-KR" sz="1400" b="1" dirty="0" smtClean="0">
              <a:latin typeface="+mj-lt"/>
            </a:rPr>
            <a:t>NOISE FILTER</a:t>
          </a:r>
          <a:endParaRPr lang="ko-KR" altLang="en-US" sz="1400" b="1" dirty="0">
            <a:latin typeface="+mj-lt"/>
          </a:endParaRPr>
        </a:p>
      </dgm:t>
    </dgm:pt>
    <dgm:pt modelId="{5DD9DD2F-7A48-40FF-B39C-BFA41158A42D}" type="parTrans" cxnId="{B1CC205E-CA89-40DA-8B1B-9D1EFBAA1C6B}">
      <dgm:prSet/>
      <dgm:spPr/>
      <dgm:t>
        <a:bodyPr/>
        <a:lstStyle/>
        <a:p>
          <a:pPr latinLnBrk="1"/>
          <a:endParaRPr lang="ko-KR" altLang="en-US"/>
        </a:p>
      </dgm:t>
    </dgm:pt>
    <dgm:pt modelId="{0CDAD4CF-70B7-44B6-860A-9627014D3E13}" type="sibTrans" cxnId="{B1CC205E-CA89-40DA-8B1B-9D1EFBAA1C6B}">
      <dgm:prSet/>
      <dgm:spPr/>
      <dgm:t>
        <a:bodyPr/>
        <a:lstStyle/>
        <a:p>
          <a:pPr latinLnBrk="1"/>
          <a:endParaRPr lang="ko-KR" altLang="en-US"/>
        </a:p>
      </dgm:t>
    </dgm:pt>
    <dgm:pt modelId="{A28ED590-C2C6-4583-B5D8-FA65E5C9209E}">
      <dgm:prSet phldrT="[텍스트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latinLnBrk="1"/>
          <a:r>
            <a:rPr lang="ko-KR" altLang="en-US" sz="1400" b="1" dirty="0" smtClean="0">
              <a:latin typeface="+mj-lt"/>
            </a:rPr>
            <a:t>정밀가공품</a:t>
          </a:r>
          <a:endParaRPr lang="ko-KR" altLang="en-US" sz="1400" b="1" dirty="0">
            <a:latin typeface="+mj-lt"/>
          </a:endParaRPr>
        </a:p>
      </dgm:t>
    </dgm:pt>
    <dgm:pt modelId="{50D6EC10-0138-4E92-B848-D6A9FFCCD26D}" type="parTrans" cxnId="{76F1FB58-AFFB-47A2-BC25-311AF5CEEFDF}">
      <dgm:prSet/>
      <dgm:spPr/>
      <dgm:t>
        <a:bodyPr/>
        <a:lstStyle/>
        <a:p>
          <a:pPr latinLnBrk="1"/>
          <a:endParaRPr lang="ko-KR" altLang="en-US"/>
        </a:p>
      </dgm:t>
    </dgm:pt>
    <dgm:pt modelId="{1964107E-9C22-4778-9ACA-EFE13E2EE8C3}" type="sibTrans" cxnId="{76F1FB58-AFFB-47A2-BC25-311AF5CEEFDF}">
      <dgm:prSet/>
      <dgm:spPr/>
      <dgm:t>
        <a:bodyPr/>
        <a:lstStyle/>
        <a:p>
          <a:pPr latinLnBrk="1"/>
          <a:endParaRPr lang="ko-KR" altLang="en-US"/>
        </a:p>
      </dgm:t>
    </dgm:pt>
    <dgm:pt modelId="{5B63BBB3-D87E-418D-8353-0EBD8200E7E8}">
      <dgm:prSet phldrT="[텍스트]" custT="1"/>
      <dgm:spPr/>
      <dgm:t>
        <a:bodyPr/>
        <a:lstStyle/>
        <a:p>
          <a:pPr algn="ctr" latinLnBrk="1"/>
          <a:r>
            <a:rPr lang="en-US" altLang="ko-KR" sz="1400" b="1" dirty="0" smtClean="0">
              <a:latin typeface="+mj-lt"/>
            </a:rPr>
            <a:t>EYE CAP</a:t>
          </a:r>
          <a:br>
            <a:rPr lang="en-US" altLang="ko-KR" sz="1400" b="1" dirty="0" smtClean="0">
              <a:latin typeface="+mj-lt"/>
            </a:rPr>
          </a:br>
          <a:r>
            <a:rPr lang="ko-KR" altLang="en-US" sz="1400" b="1" dirty="0" smtClean="0">
              <a:latin typeface="+mj-lt"/>
            </a:rPr>
            <a:t>압착</a:t>
          </a:r>
          <a:r>
            <a:rPr lang="en-US" altLang="ko-KR" sz="1400" b="1" dirty="0" smtClean="0">
              <a:latin typeface="+mj-lt"/>
            </a:rPr>
            <a:t>, </a:t>
          </a:r>
          <a:r>
            <a:rPr lang="ko-KR" altLang="en-US" sz="1400" b="1" dirty="0" smtClean="0">
              <a:latin typeface="+mj-lt"/>
            </a:rPr>
            <a:t>동관 단자</a:t>
          </a:r>
          <a:endParaRPr lang="en-US" altLang="ko-KR" sz="1400" b="1" dirty="0" smtClean="0">
            <a:latin typeface="+mj-lt"/>
          </a:endParaRPr>
        </a:p>
      </dgm:t>
    </dgm:pt>
    <dgm:pt modelId="{1DA38B8F-3B5F-43D8-BE53-710366E3D782}" type="parTrans" cxnId="{36726F8C-CAB6-4803-A7CB-68BD401EFB76}">
      <dgm:prSet/>
      <dgm:spPr/>
      <dgm:t>
        <a:bodyPr/>
        <a:lstStyle/>
        <a:p>
          <a:pPr latinLnBrk="1"/>
          <a:endParaRPr lang="ko-KR" altLang="en-US"/>
        </a:p>
      </dgm:t>
    </dgm:pt>
    <dgm:pt modelId="{859589CE-0A3E-486D-9232-057B5D5BBE5F}" type="sibTrans" cxnId="{36726F8C-CAB6-4803-A7CB-68BD401EFB76}">
      <dgm:prSet/>
      <dgm:spPr/>
      <dgm:t>
        <a:bodyPr/>
        <a:lstStyle/>
        <a:p>
          <a:pPr latinLnBrk="1"/>
          <a:endParaRPr lang="ko-KR" altLang="en-US"/>
        </a:p>
      </dgm:t>
    </dgm:pt>
    <dgm:pt modelId="{1F43689B-8E7F-46F1-8144-B9898377E65E}">
      <dgm:prSet phldrT="[텍스트]" custT="1"/>
      <dgm:spPr/>
      <dgm:t>
        <a:bodyPr/>
        <a:lstStyle/>
        <a:p>
          <a:pPr algn="ctr" latinLnBrk="1"/>
          <a:r>
            <a:rPr lang="en-US" altLang="ko-KR" sz="1400" b="1" dirty="0" smtClean="0">
              <a:latin typeface="+mj-lt"/>
            </a:rPr>
            <a:t>NORD LOCK</a:t>
          </a:r>
          <a:br>
            <a:rPr lang="en-US" altLang="ko-KR" sz="1400" b="1" dirty="0" smtClean="0">
              <a:latin typeface="+mj-lt"/>
            </a:rPr>
          </a:br>
          <a:r>
            <a:rPr lang="ko-KR" altLang="en-US" sz="1300" b="1" dirty="0" err="1" smtClean="0">
              <a:latin typeface="+mj-lt"/>
            </a:rPr>
            <a:t>풀림방지와셔</a:t>
          </a:r>
          <a:endParaRPr lang="en-US" altLang="ko-KR" sz="1300" b="1" dirty="0" smtClean="0">
            <a:latin typeface="+mj-lt"/>
          </a:endParaRPr>
        </a:p>
      </dgm:t>
    </dgm:pt>
    <dgm:pt modelId="{F3F1189E-D102-4E68-9FCE-437CD38F2CC2}" type="parTrans" cxnId="{E5DA55C8-2BBD-47C8-AF9F-29C1DC7BC46C}">
      <dgm:prSet/>
      <dgm:spPr/>
      <dgm:t>
        <a:bodyPr/>
        <a:lstStyle/>
        <a:p>
          <a:pPr latinLnBrk="1"/>
          <a:endParaRPr lang="ko-KR" altLang="en-US"/>
        </a:p>
      </dgm:t>
    </dgm:pt>
    <dgm:pt modelId="{03257A24-3AC9-4CB0-AB93-82E106DFB02B}" type="sibTrans" cxnId="{E5DA55C8-2BBD-47C8-AF9F-29C1DC7BC46C}">
      <dgm:prSet/>
      <dgm:spPr/>
      <dgm:t>
        <a:bodyPr/>
        <a:lstStyle/>
        <a:p>
          <a:pPr latinLnBrk="1"/>
          <a:endParaRPr lang="ko-KR" altLang="en-US"/>
        </a:p>
      </dgm:t>
    </dgm:pt>
    <dgm:pt modelId="{BA7B891E-CD27-4B0B-90FF-A96BF734D770}" type="pres">
      <dgm:prSet presAssocID="{B37920FE-7BC3-4EC3-817E-187C0E05CD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7AEBA6-33BB-47E7-90AC-E32940A0481A}" type="pres">
      <dgm:prSet presAssocID="{B37920FE-7BC3-4EC3-817E-187C0E05CD9E}" presName="bkgdShp" presStyleLbl="alignAccFollowNode1" presStyleIdx="0" presStyleCnt="1" custLinFactNeighborY="11511"/>
      <dgm:spPr/>
    </dgm:pt>
    <dgm:pt modelId="{4DF97428-7B0D-4DF5-A30E-CCE115E1F1BE}" type="pres">
      <dgm:prSet presAssocID="{B37920FE-7BC3-4EC3-817E-187C0E05CD9E}" presName="linComp" presStyleCnt="0"/>
      <dgm:spPr/>
    </dgm:pt>
    <dgm:pt modelId="{E770ECA9-B4F4-42F4-B49F-4D63ECC16CCB}" type="pres">
      <dgm:prSet presAssocID="{94985A12-1BAD-4FB6-8DF3-43A6A02C77A1}" presName="compNode" presStyleCnt="0"/>
      <dgm:spPr/>
    </dgm:pt>
    <dgm:pt modelId="{6B6839EA-0E43-4F3C-87E8-04FD7CADCF78}" type="pres">
      <dgm:prSet presAssocID="{94985A12-1BAD-4FB6-8DF3-43A6A02C77A1}" presName="node" presStyleLbl="node1" presStyleIdx="0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49997E-555A-4429-9640-9B40A2C71623}" type="pres">
      <dgm:prSet presAssocID="{94985A12-1BAD-4FB6-8DF3-43A6A02C77A1}" presName="invisiNode" presStyleLbl="node1" presStyleIdx="0" presStyleCnt="6"/>
      <dgm:spPr/>
    </dgm:pt>
    <dgm:pt modelId="{90D7D5E5-1105-4B62-A4AD-063E013DE62F}" type="pres">
      <dgm:prSet presAssocID="{94985A12-1BAD-4FB6-8DF3-43A6A02C77A1}" presName="imagNode" presStyleLbl="fgImgPlace1" presStyleIdx="0" presStyleCnt="6" custScaleY="87769" custLinFactNeighborY="-55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2AE4C38-F9F3-40EB-8C8E-E13CF435D234}" type="pres">
      <dgm:prSet presAssocID="{30FF9E81-51AC-4133-B977-CB877BB31016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4AF1BA2-4863-4677-8A20-0B1AB3F07324}" type="pres">
      <dgm:prSet presAssocID="{A8E9F24B-4347-496A-99C7-BBD437D8D200}" presName="compNode" presStyleCnt="0"/>
      <dgm:spPr/>
    </dgm:pt>
    <dgm:pt modelId="{77E59DAC-A98E-4D42-85DF-204FDABC4004}" type="pres">
      <dgm:prSet presAssocID="{A8E9F24B-4347-496A-99C7-BBD437D8D200}" presName="node" presStyleLbl="node1" presStyleIdx="1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ECEAB6-1C6B-42BA-B3B3-FB97C9444170}" type="pres">
      <dgm:prSet presAssocID="{A8E9F24B-4347-496A-99C7-BBD437D8D200}" presName="invisiNode" presStyleLbl="node1" presStyleIdx="1" presStyleCnt="6"/>
      <dgm:spPr/>
    </dgm:pt>
    <dgm:pt modelId="{ADAA302F-3D66-400D-BE35-1F2F1FE17CA4}" type="pres">
      <dgm:prSet presAssocID="{A8E9F24B-4347-496A-99C7-BBD437D8D200}" presName="imagNode" presStyleLbl="fgImgPlace1" presStyleIdx="1" presStyleCnt="6" custScaleY="87769" custLinFactNeighborY="-55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007B60F2-CFBC-403B-AEFF-4F854B745AD6}" type="pres">
      <dgm:prSet presAssocID="{60493BB6-A959-41CC-90E1-737EB213FF3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F070DCA-16BC-4DC1-986B-8D687E4628A5}" type="pres">
      <dgm:prSet presAssocID="{2B792927-AD93-469F-B813-76B6412A1E9B}" presName="compNode" presStyleCnt="0"/>
      <dgm:spPr/>
    </dgm:pt>
    <dgm:pt modelId="{C8DEF0C6-681D-4628-8BA0-D9F7E4D25F12}" type="pres">
      <dgm:prSet presAssocID="{2B792927-AD93-469F-B813-76B6412A1E9B}" presName="node" presStyleLbl="node1" presStyleIdx="2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5CC4DB-1412-42E6-952C-ECCA6BCB77F8}" type="pres">
      <dgm:prSet presAssocID="{2B792927-AD93-469F-B813-76B6412A1E9B}" presName="invisiNode" presStyleLbl="node1" presStyleIdx="2" presStyleCnt="6"/>
      <dgm:spPr/>
    </dgm:pt>
    <dgm:pt modelId="{04CF9D80-A1F7-4A55-A5EF-86DF3ADAD5DD}" type="pres">
      <dgm:prSet presAssocID="{2B792927-AD93-469F-B813-76B6412A1E9B}" presName="imagNode" presStyleLbl="fgImgPlace1" presStyleIdx="2" presStyleCnt="6" custScaleY="87769" custLinFactNeighborY="-55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C35D4AD-50A6-403E-9796-298FEDCA847D}" type="pres">
      <dgm:prSet presAssocID="{0CDAD4CF-70B7-44B6-860A-9627014D3E13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42C5FF4-0ED9-49EC-B82F-AB96D67292B3}" type="pres">
      <dgm:prSet presAssocID="{5B63BBB3-D87E-418D-8353-0EBD8200E7E8}" presName="compNode" presStyleCnt="0"/>
      <dgm:spPr/>
    </dgm:pt>
    <dgm:pt modelId="{85A1521D-CDF6-4C98-8B73-AE5E6B14D77B}" type="pres">
      <dgm:prSet presAssocID="{5B63BBB3-D87E-418D-8353-0EBD8200E7E8}" presName="node" presStyleLbl="node1" presStyleIdx="3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9300D2-7761-42DC-8921-D8FEDDA64FD4}" type="pres">
      <dgm:prSet presAssocID="{5B63BBB3-D87E-418D-8353-0EBD8200E7E8}" presName="invisiNode" presStyleLbl="node1" presStyleIdx="3" presStyleCnt="6"/>
      <dgm:spPr/>
    </dgm:pt>
    <dgm:pt modelId="{F0A2645E-8CAB-4FCC-B7D7-D5FD942BDFC1}" type="pres">
      <dgm:prSet presAssocID="{5B63BBB3-D87E-418D-8353-0EBD8200E7E8}" presName="imagNode" presStyleLbl="fgImgPlace1" presStyleIdx="3" presStyleCnt="6" custScaleY="87769" custLinFactNeighborY="-55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59488664-7901-4F00-A10B-8E3073AB52A1}" type="pres">
      <dgm:prSet presAssocID="{859589CE-0A3E-486D-9232-057B5D5BBE5F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FD9C4EA9-452D-45EE-BEC2-D80C107675AE}" type="pres">
      <dgm:prSet presAssocID="{1F43689B-8E7F-46F1-8144-B9898377E65E}" presName="compNode" presStyleCnt="0"/>
      <dgm:spPr/>
    </dgm:pt>
    <dgm:pt modelId="{B9065366-0ED0-4D63-AA82-F2D38FD18047}" type="pres">
      <dgm:prSet presAssocID="{1F43689B-8E7F-46F1-8144-B9898377E65E}" presName="node" presStyleLbl="node1" presStyleIdx="4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90DEA3-FBA6-4EE2-B581-D27BBE411AAC}" type="pres">
      <dgm:prSet presAssocID="{1F43689B-8E7F-46F1-8144-B9898377E65E}" presName="invisiNode" presStyleLbl="node1" presStyleIdx="4" presStyleCnt="6"/>
      <dgm:spPr/>
    </dgm:pt>
    <dgm:pt modelId="{06C7D34B-F18D-4995-B904-A5765A9C5929}" type="pres">
      <dgm:prSet presAssocID="{1F43689B-8E7F-46F1-8144-B9898377E65E}" presName="imagNode" presStyleLbl="fgImgPlace1" presStyleIdx="4" presStyleCnt="6" custScaleY="87769" custLinFactNeighborY="-55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92A1ED7A-3B32-4039-A5A0-18D93A011192}" type="pres">
      <dgm:prSet presAssocID="{03257A24-3AC9-4CB0-AB93-82E106DFB02B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E475FD64-E6BF-4680-B0C8-3BA1D0C46ABB}" type="pres">
      <dgm:prSet presAssocID="{A28ED590-C2C6-4583-B5D8-FA65E5C9209E}" presName="compNode" presStyleCnt="0"/>
      <dgm:spPr/>
    </dgm:pt>
    <dgm:pt modelId="{E1EA7617-D2A6-4AB6-ADC3-3D2AF417E407}" type="pres">
      <dgm:prSet presAssocID="{A28ED590-C2C6-4583-B5D8-FA65E5C9209E}" presName="node" presStyleLbl="node1" presStyleIdx="5" presStyleCnt="6" custScaleY="43414" custLinFactNeighborX="-1" custLinFactNeighborY="-30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2EADF4-24EC-406E-B8B0-E6FCA5079C0B}" type="pres">
      <dgm:prSet presAssocID="{A28ED590-C2C6-4583-B5D8-FA65E5C9209E}" presName="invisiNode" presStyleLbl="node1" presStyleIdx="5" presStyleCnt="6"/>
      <dgm:spPr/>
    </dgm:pt>
    <dgm:pt modelId="{B17ED60F-B0D8-4011-8D34-0BE8776866E9}" type="pres">
      <dgm:prSet presAssocID="{A28ED590-C2C6-4583-B5D8-FA65E5C9209E}" presName="imagNode" presStyleLbl="fgImgPlace1" presStyleIdx="5" presStyleCnt="6" custScaleY="87769" custLinFactNeighborY="-55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107E9255-DF9A-463A-B41F-642852FEE21A}" type="presOf" srcId="{A8E9F24B-4347-496A-99C7-BBD437D8D200}" destId="{77E59DAC-A98E-4D42-85DF-204FDABC4004}" srcOrd="0" destOrd="0" presId="urn:microsoft.com/office/officeart/2005/8/layout/pList2"/>
    <dgm:cxn modelId="{8016DDB3-0A40-4EB9-95F0-BAFCA45D5DB4}" type="presOf" srcId="{0CDAD4CF-70B7-44B6-860A-9627014D3E13}" destId="{3C35D4AD-50A6-403E-9796-298FEDCA847D}" srcOrd="0" destOrd="0" presId="urn:microsoft.com/office/officeart/2005/8/layout/pList2"/>
    <dgm:cxn modelId="{53425E3F-DB70-46EE-BF88-03318ECA2330}" type="presOf" srcId="{B37920FE-7BC3-4EC3-817E-187C0E05CD9E}" destId="{BA7B891E-CD27-4B0B-90FF-A96BF734D770}" srcOrd="0" destOrd="0" presId="urn:microsoft.com/office/officeart/2005/8/layout/pList2"/>
    <dgm:cxn modelId="{9E6F5BAF-E91D-42CF-9635-898D3D418F82}" srcId="{B37920FE-7BC3-4EC3-817E-187C0E05CD9E}" destId="{94985A12-1BAD-4FB6-8DF3-43A6A02C77A1}" srcOrd="0" destOrd="0" parTransId="{1664BC52-F3DB-490D-9EFB-C2C7713A7ED7}" sibTransId="{30FF9E81-51AC-4133-B977-CB877BB31016}"/>
    <dgm:cxn modelId="{510B96B9-A709-4BFC-9811-829A4F845518}" type="presOf" srcId="{A28ED590-C2C6-4583-B5D8-FA65E5C9209E}" destId="{E1EA7617-D2A6-4AB6-ADC3-3D2AF417E407}" srcOrd="0" destOrd="0" presId="urn:microsoft.com/office/officeart/2005/8/layout/pList2"/>
    <dgm:cxn modelId="{6B83CF49-2E2C-4725-A7A1-984439FCD280}" type="presOf" srcId="{1F43689B-8E7F-46F1-8144-B9898377E65E}" destId="{B9065366-0ED0-4D63-AA82-F2D38FD18047}" srcOrd="0" destOrd="0" presId="urn:microsoft.com/office/officeart/2005/8/layout/pList2"/>
    <dgm:cxn modelId="{EDF5F016-8125-4D3D-8EAF-120EA0A4D4DA}" type="presOf" srcId="{859589CE-0A3E-486D-9232-057B5D5BBE5F}" destId="{59488664-7901-4F00-A10B-8E3073AB52A1}" srcOrd="0" destOrd="0" presId="urn:microsoft.com/office/officeart/2005/8/layout/pList2"/>
    <dgm:cxn modelId="{E5DA55C8-2BBD-47C8-AF9F-29C1DC7BC46C}" srcId="{B37920FE-7BC3-4EC3-817E-187C0E05CD9E}" destId="{1F43689B-8E7F-46F1-8144-B9898377E65E}" srcOrd="4" destOrd="0" parTransId="{F3F1189E-D102-4E68-9FCE-437CD38F2CC2}" sibTransId="{03257A24-3AC9-4CB0-AB93-82E106DFB02B}"/>
    <dgm:cxn modelId="{9A160511-FC16-4CA8-AA17-64599607CE67}" type="presOf" srcId="{94985A12-1BAD-4FB6-8DF3-43A6A02C77A1}" destId="{6B6839EA-0E43-4F3C-87E8-04FD7CADCF78}" srcOrd="0" destOrd="0" presId="urn:microsoft.com/office/officeart/2005/8/layout/pList2"/>
    <dgm:cxn modelId="{569DAED2-253D-4907-951B-B208F782BF2D}" type="presOf" srcId="{5B63BBB3-D87E-418D-8353-0EBD8200E7E8}" destId="{85A1521D-CDF6-4C98-8B73-AE5E6B14D77B}" srcOrd="0" destOrd="0" presId="urn:microsoft.com/office/officeart/2005/8/layout/pList2"/>
    <dgm:cxn modelId="{B1CC205E-CA89-40DA-8B1B-9D1EFBAA1C6B}" srcId="{B37920FE-7BC3-4EC3-817E-187C0E05CD9E}" destId="{2B792927-AD93-469F-B813-76B6412A1E9B}" srcOrd="2" destOrd="0" parTransId="{5DD9DD2F-7A48-40FF-B39C-BFA41158A42D}" sibTransId="{0CDAD4CF-70B7-44B6-860A-9627014D3E13}"/>
    <dgm:cxn modelId="{B1F28C31-6307-4061-99B5-E1E7E292B162}" type="presOf" srcId="{2B792927-AD93-469F-B813-76B6412A1E9B}" destId="{C8DEF0C6-681D-4628-8BA0-D9F7E4D25F12}" srcOrd="0" destOrd="0" presId="urn:microsoft.com/office/officeart/2005/8/layout/pList2"/>
    <dgm:cxn modelId="{0F0ADF59-6D1B-4705-B250-9B736FBAA4D9}" type="presOf" srcId="{03257A24-3AC9-4CB0-AB93-82E106DFB02B}" destId="{92A1ED7A-3B32-4039-A5A0-18D93A011192}" srcOrd="0" destOrd="0" presId="urn:microsoft.com/office/officeart/2005/8/layout/pList2"/>
    <dgm:cxn modelId="{26298299-FB69-457B-A8E7-673E938AEEB7}" type="presOf" srcId="{60493BB6-A959-41CC-90E1-737EB213FF3D}" destId="{007B60F2-CFBC-403B-AEFF-4F854B745AD6}" srcOrd="0" destOrd="0" presId="urn:microsoft.com/office/officeart/2005/8/layout/pList2"/>
    <dgm:cxn modelId="{36726F8C-CAB6-4803-A7CB-68BD401EFB76}" srcId="{B37920FE-7BC3-4EC3-817E-187C0E05CD9E}" destId="{5B63BBB3-D87E-418D-8353-0EBD8200E7E8}" srcOrd="3" destOrd="0" parTransId="{1DA38B8F-3B5F-43D8-BE53-710366E3D782}" sibTransId="{859589CE-0A3E-486D-9232-057B5D5BBE5F}"/>
    <dgm:cxn modelId="{76F1FB58-AFFB-47A2-BC25-311AF5CEEFDF}" srcId="{B37920FE-7BC3-4EC3-817E-187C0E05CD9E}" destId="{A28ED590-C2C6-4583-B5D8-FA65E5C9209E}" srcOrd="5" destOrd="0" parTransId="{50D6EC10-0138-4E92-B848-D6A9FFCCD26D}" sibTransId="{1964107E-9C22-4778-9ACA-EFE13E2EE8C3}"/>
    <dgm:cxn modelId="{4CC222D1-910D-4E56-B7A6-A0B2B66C1624}" srcId="{B37920FE-7BC3-4EC3-817E-187C0E05CD9E}" destId="{A8E9F24B-4347-496A-99C7-BBD437D8D200}" srcOrd="1" destOrd="0" parTransId="{E863927C-6DB5-4253-AE9D-B2A6CD93C89F}" sibTransId="{60493BB6-A959-41CC-90E1-737EB213FF3D}"/>
    <dgm:cxn modelId="{7154F24B-CAEA-44DB-91F5-ADDCD8E4F7D5}" type="presOf" srcId="{30FF9E81-51AC-4133-B977-CB877BB31016}" destId="{02AE4C38-F9F3-40EB-8C8E-E13CF435D234}" srcOrd="0" destOrd="0" presId="urn:microsoft.com/office/officeart/2005/8/layout/pList2"/>
    <dgm:cxn modelId="{8C7BE377-9634-4914-97DA-0F9B8F6B4414}" type="presParOf" srcId="{BA7B891E-CD27-4B0B-90FF-A96BF734D770}" destId="{D87AEBA6-33BB-47E7-90AC-E32940A0481A}" srcOrd="0" destOrd="0" presId="urn:microsoft.com/office/officeart/2005/8/layout/pList2"/>
    <dgm:cxn modelId="{C27BF54C-9C57-4537-B2F1-DC783035FD5D}" type="presParOf" srcId="{BA7B891E-CD27-4B0B-90FF-A96BF734D770}" destId="{4DF97428-7B0D-4DF5-A30E-CCE115E1F1BE}" srcOrd="1" destOrd="0" presId="urn:microsoft.com/office/officeart/2005/8/layout/pList2"/>
    <dgm:cxn modelId="{E751C339-3A65-41E1-846F-2A0302F0E33C}" type="presParOf" srcId="{4DF97428-7B0D-4DF5-A30E-CCE115E1F1BE}" destId="{E770ECA9-B4F4-42F4-B49F-4D63ECC16CCB}" srcOrd="0" destOrd="0" presId="urn:microsoft.com/office/officeart/2005/8/layout/pList2"/>
    <dgm:cxn modelId="{A6ED1364-5C78-484A-8B14-6E16422D9FF6}" type="presParOf" srcId="{E770ECA9-B4F4-42F4-B49F-4D63ECC16CCB}" destId="{6B6839EA-0E43-4F3C-87E8-04FD7CADCF78}" srcOrd="0" destOrd="0" presId="urn:microsoft.com/office/officeart/2005/8/layout/pList2"/>
    <dgm:cxn modelId="{FD37848F-8F59-494E-BAE3-0FBBED8C064E}" type="presParOf" srcId="{E770ECA9-B4F4-42F4-B49F-4D63ECC16CCB}" destId="{D749997E-555A-4429-9640-9B40A2C71623}" srcOrd="1" destOrd="0" presId="urn:microsoft.com/office/officeart/2005/8/layout/pList2"/>
    <dgm:cxn modelId="{206410C0-2F25-40EE-811A-A4734A110467}" type="presParOf" srcId="{E770ECA9-B4F4-42F4-B49F-4D63ECC16CCB}" destId="{90D7D5E5-1105-4B62-A4AD-063E013DE62F}" srcOrd="2" destOrd="0" presId="urn:microsoft.com/office/officeart/2005/8/layout/pList2"/>
    <dgm:cxn modelId="{ABB548FB-DD28-465E-8D0F-A00F3E96E9C9}" type="presParOf" srcId="{4DF97428-7B0D-4DF5-A30E-CCE115E1F1BE}" destId="{02AE4C38-F9F3-40EB-8C8E-E13CF435D234}" srcOrd="1" destOrd="0" presId="urn:microsoft.com/office/officeart/2005/8/layout/pList2"/>
    <dgm:cxn modelId="{3D8CE606-537D-4F4A-B89D-A8FFF14EEF5C}" type="presParOf" srcId="{4DF97428-7B0D-4DF5-A30E-CCE115E1F1BE}" destId="{74AF1BA2-4863-4677-8A20-0B1AB3F07324}" srcOrd="2" destOrd="0" presId="urn:microsoft.com/office/officeart/2005/8/layout/pList2"/>
    <dgm:cxn modelId="{7B61242F-C6D1-4295-8A8A-C642F9F938C7}" type="presParOf" srcId="{74AF1BA2-4863-4677-8A20-0B1AB3F07324}" destId="{77E59DAC-A98E-4D42-85DF-204FDABC4004}" srcOrd="0" destOrd="0" presId="urn:microsoft.com/office/officeart/2005/8/layout/pList2"/>
    <dgm:cxn modelId="{1AF3B18F-AFEF-4951-8BF8-BD3D92730FC4}" type="presParOf" srcId="{74AF1BA2-4863-4677-8A20-0B1AB3F07324}" destId="{D2ECEAB6-1C6B-42BA-B3B3-FB97C9444170}" srcOrd="1" destOrd="0" presId="urn:microsoft.com/office/officeart/2005/8/layout/pList2"/>
    <dgm:cxn modelId="{A6C68B7A-511C-4A4A-8F1B-87991148D8D7}" type="presParOf" srcId="{74AF1BA2-4863-4677-8A20-0B1AB3F07324}" destId="{ADAA302F-3D66-400D-BE35-1F2F1FE17CA4}" srcOrd="2" destOrd="0" presId="urn:microsoft.com/office/officeart/2005/8/layout/pList2"/>
    <dgm:cxn modelId="{36A7EAEE-F2CB-48D1-AFB7-EA547E53163C}" type="presParOf" srcId="{4DF97428-7B0D-4DF5-A30E-CCE115E1F1BE}" destId="{007B60F2-CFBC-403B-AEFF-4F854B745AD6}" srcOrd="3" destOrd="0" presId="urn:microsoft.com/office/officeart/2005/8/layout/pList2"/>
    <dgm:cxn modelId="{99172A57-5911-4C7C-8BCE-059710A04518}" type="presParOf" srcId="{4DF97428-7B0D-4DF5-A30E-CCE115E1F1BE}" destId="{8F070DCA-16BC-4DC1-986B-8D687E4628A5}" srcOrd="4" destOrd="0" presId="urn:microsoft.com/office/officeart/2005/8/layout/pList2"/>
    <dgm:cxn modelId="{2DAD6108-79C2-4605-930F-7DE3D9D0CC72}" type="presParOf" srcId="{8F070DCA-16BC-4DC1-986B-8D687E4628A5}" destId="{C8DEF0C6-681D-4628-8BA0-D9F7E4D25F12}" srcOrd="0" destOrd="0" presId="urn:microsoft.com/office/officeart/2005/8/layout/pList2"/>
    <dgm:cxn modelId="{1F6ACF09-F69B-4481-B2B8-9EDC9E6F4A77}" type="presParOf" srcId="{8F070DCA-16BC-4DC1-986B-8D687E4628A5}" destId="{8F5CC4DB-1412-42E6-952C-ECCA6BCB77F8}" srcOrd="1" destOrd="0" presId="urn:microsoft.com/office/officeart/2005/8/layout/pList2"/>
    <dgm:cxn modelId="{A156223B-D245-4769-9046-B19215B9286E}" type="presParOf" srcId="{8F070DCA-16BC-4DC1-986B-8D687E4628A5}" destId="{04CF9D80-A1F7-4A55-A5EF-86DF3ADAD5DD}" srcOrd="2" destOrd="0" presId="urn:microsoft.com/office/officeart/2005/8/layout/pList2"/>
    <dgm:cxn modelId="{7C8F445A-5B02-4BE2-81BA-8B9C2AB9BB8D}" type="presParOf" srcId="{4DF97428-7B0D-4DF5-A30E-CCE115E1F1BE}" destId="{3C35D4AD-50A6-403E-9796-298FEDCA847D}" srcOrd="5" destOrd="0" presId="urn:microsoft.com/office/officeart/2005/8/layout/pList2"/>
    <dgm:cxn modelId="{995D4B9B-2454-4015-B909-DD1CB7FE6245}" type="presParOf" srcId="{4DF97428-7B0D-4DF5-A30E-CCE115E1F1BE}" destId="{642C5FF4-0ED9-49EC-B82F-AB96D67292B3}" srcOrd="6" destOrd="0" presId="urn:microsoft.com/office/officeart/2005/8/layout/pList2"/>
    <dgm:cxn modelId="{46036001-5321-4984-83AF-8392F13BE670}" type="presParOf" srcId="{642C5FF4-0ED9-49EC-B82F-AB96D67292B3}" destId="{85A1521D-CDF6-4C98-8B73-AE5E6B14D77B}" srcOrd="0" destOrd="0" presId="urn:microsoft.com/office/officeart/2005/8/layout/pList2"/>
    <dgm:cxn modelId="{421FE821-4BB8-4F28-A4D5-78ACA4624BE5}" type="presParOf" srcId="{642C5FF4-0ED9-49EC-B82F-AB96D67292B3}" destId="{BC9300D2-7761-42DC-8921-D8FEDDA64FD4}" srcOrd="1" destOrd="0" presId="urn:microsoft.com/office/officeart/2005/8/layout/pList2"/>
    <dgm:cxn modelId="{1C62CC1F-9F90-4174-BB60-102266E12C6B}" type="presParOf" srcId="{642C5FF4-0ED9-49EC-B82F-AB96D67292B3}" destId="{F0A2645E-8CAB-4FCC-B7D7-D5FD942BDFC1}" srcOrd="2" destOrd="0" presId="urn:microsoft.com/office/officeart/2005/8/layout/pList2"/>
    <dgm:cxn modelId="{C95A16D3-420F-42C8-BA3F-DC3CB4754D47}" type="presParOf" srcId="{4DF97428-7B0D-4DF5-A30E-CCE115E1F1BE}" destId="{59488664-7901-4F00-A10B-8E3073AB52A1}" srcOrd="7" destOrd="0" presId="urn:microsoft.com/office/officeart/2005/8/layout/pList2"/>
    <dgm:cxn modelId="{0701FCD3-CC50-40BD-8EF9-0AA3BE06F617}" type="presParOf" srcId="{4DF97428-7B0D-4DF5-A30E-CCE115E1F1BE}" destId="{FD9C4EA9-452D-45EE-BEC2-D80C107675AE}" srcOrd="8" destOrd="0" presId="urn:microsoft.com/office/officeart/2005/8/layout/pList2"/>
    <dgm:cxn modelId="{FDBCBC1E-6763-4D2B-8F16-F16808F29F11}" type="presParOf" srcId="{FD9C4EA9-452D-45EE-BEC2-D80C107675AE}" destId="{B9065366-0ED0-4D63-AA82-F2D38FD18047}" srcOrd="0" destOrd="0" presId="urn:microsoft.com/office/officeart/2005/8/layout/pList2"/>
    <dgm:cxn modelId="{D30EE4C1-43DB-4950-A8DB-592A0854AE59}" type="presParOf" srcId="{FD9C4EA9-452D-45EE-BEC2-D80C107675AE}" destId="{5D90DEA3-FBA6-4EE2-B581-D27BBE411AAC}" srcOrd="1" destOrd="0" presId="urn:microsoft.com/office/officeart/2005/8/layout/pList2"/>
    <dgm:cxn modelId="{739AC88E-7DC3-4190-8524-16A6ED201CD2}" type="presParOf" srcId="{FD9C4EA9-452D-45EE-BEC2-D80C107675AE}" destId="{06C7D34B-F18D-4995-B904-A5765A9C5929}" srcOrd="2" destOrd="0" presId="urn:microsoft.com/office/officeart/2005/8/layout/pList2"/>
    <dgm:cxn modelId="{E1EB8AC5-9BE8-4B5C-82AB-9F3CF64AB354}" type="presParOf" srcId="{4DF97428-7B0D-4DF5-A30E-CCE115E1F1BE}" destId="{92A1ED7A-3B32-4039-A5A0-18D93A011192}" srcOrd="9" destOrd="0" presId="urn:microsoft.com/office/officeart/2005/8/layout/pList2"/>
    <dgm:cxn modelId="{17857593-6BC1-422E-9D6E-9435C918FD1F}" type="presParOf" srcId="{4DF97428-7B0D-4DF5-A30E-CCE115E1F1BE}" destId="{E475FD64-E6BF-4680-B0C8-3BA1D0C46ABB}" srcOrd="10" destOrd="0" presId="urn:microsoft.com/office/officeart/2005/8/layout/pList2"/>
    <dgm:cxn modelId="{E3CBD499-2248-4004-B934-F573AF815F9A}" type="presParOf" srcId="{E475FD64-E6BF-4680-B0C8-3BA1D0C46ABB}" destId="{E1EA7617-D2A6-4AB6-ADC3-3D2AF417E407}" srcOrd="0" destOrd="0" presId="urn:microsoft.com/office/officeart/2005/8/layout/pList2"/>
    <dgm:cxn modelId="{69C6606E-3D42-48B7-9DE4-2B470A18D0EE}" type="presParOf" srcId="{E475FD64-E6BF-4680-B0C8-3BA1D0C46ABB}" destId="{592EADF4-24EC-406E-B8B0-E6FCA5079C0B}" srcOrd="1" destOrd="0" presId="urn:microsoft.com/office/officeart/2005/8/layout/pList2"/>
    <dgm:cxn modelId="{41D22469-9F01-415B-B5F9-A382A0A7C8C6}" type="presParOf" srcId="{E475FD64-E6BF-4680-B0C8-3BA1D0C46ABB}" destId="{B17ED60F-B0D8-4011-8D34-0BE8776866E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9B3FD-F281-4C9F-9065-968DC1C87F45}">
      <dsp:nvSpPr>
        <dsp:cNvPr id="0" name=""/>
        <dsp:cNvSpPr/>
      </dsp:nvSpPr>
      <dsp:spPr>
        <a:xfrm>
          <a:off x="783748" y="655732"/>
          <a:ext cx="1416964" cy="345119"/>
        </a:xfrm>
        <a:custGeom>
          <a:avLst/>
          <a:gdLst/>
          <a:ahLst/>
          <a:cxnLst/>
          <a:rect l="0" t="0" r="0" b="0"/>
          <a:pathLst>
            <a:path>
              <a:moveTo>
                <a:pt x="1416964" y="0"/>
              </a:moveTo>
              <a:lnTo>
                <a:pt x="1416964" y="345119"/>
              </a:lnTo>
              <a:lnTo>
                <a:pt x="0" y="3451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3237-9B27-435D-B06E-62B9D61A2BB2}">
      <dsp:nvSpPr>
        <dsp:cNvPr id="0" name=""/>
        <dsp:cNvSpPr/>
      </dsp:nvSpPr>
      <dsp:spPr>
        <a:xfrm>
          <a:off x="2200713" y="655732"/>
          <a:ext cx="1243117" cy="789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831"/>
              </a:lnTo>
              <a:lnTo>
                <a:pt x="1243117" y="668831"/>
              </a:lnTo>
              <a:lnTo>
                <a:pt x="1243117" y="789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C84CD-0487-4E65-B6EE-CEEE574C225A}">
      <dsp:nvSpPr>
        <dsp:cNvPr id="0" name=""/>
        <dsp:cNvSpPr/>
      </dsp:nvSpPr>
      <dsp:spPr>
        <a:xfrm>
          <a:off x="654454" y="1781109"/>
          <a:ext cx="688684" cy="71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34"/>
              </a:lnTo>
              <a:lnTo>
                <a:pt x="688684" y="7161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43A07-976B-4A02-B150-A603D64054D2}">
      <dsp:nvSpPr>
        <dsp:cNvPr id="0" name=""/>
        <dsp:cNvSpPr/>
      </dsp:nvSpPr>
      <dsp:spPr>
        <a:xfrm>
          <a:off x="654454" y="1781109"/>
          <a:ext cx="688684" cy="35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35"/>
              </a:lnTo>
              <a:lnTo>
                <a:pt x="688684" y="352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4D64C-78C2-4752-8D35-2EE824EE974C}">
      <dsp:nvSpPr>
        <dsp:cNvPr id="0" name=""/>
        <dsp:cNvSpPr/>
      </dsp:nvSpPr>
      <dsp:spPr>
        <a:xfrm>
          <a:off x="1233643" y="655732"/>
          <a:ext cx="967069" cy="790310"/>
        </a:xfrm>
        <a:custGeom>
          <a:avLst/>
          <a:gdLst/>
          <a:ahLst/>
          <a:cxnLst/>
          <a:rect l="0" t="0" r="0" b="0"/>
          <a:pathLst>
            <a:path>
              <a:moveTo>
                <a:pt x="967069" y="0"/>
              </a:moveTo>
              <a:lnTo>
                <a:pt x="967069" y="669333"/>
              </a:lnTo>
              <a:lnTo>
                <a:pt x="0" y="669333"/>
              </a:lnTo>
              <a:lnTo>
                <a:pt x="0" y="790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5AA65-AD44-4AD7-AA8A-B26C9D5E9AD6}">
      <dsp:nvSpPr>
        <dsp:cNvPr id="0" name=""/>
        <dsp:cNvSpPr/>
      </dsp:nvSpPr>
      <dsp:spPr>
        <a:xfrm>
          <a:off x="1574833" y="372616"/>
          <a:ext cx="1251758" cy="283115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대표이사</a:t>
          </a:r>
          <a:endParaRPr lang="ko-KR" altLang="en-US" sz="1200" kern="1200" dirty="0">
            <a:solidFill>
              <a:schemeClr val="tx1"/>
            </a:solidFill>
          </a:endParaRPr>
        </a:p>
      </dsp:txBody>
      <dsp:txXfrm>
        <a:off x="1574833" y="372616"/>
        <a:ext cx="1251758" cy="283115"/>
      </dsp:txXfrm>
    </dsp:sp>
    <dsp:sp modelId="{C846F01A-56C5-45D6-AF18-DB3B7AEB8949}">
      <dsp:nvSpPr>
        <dsp:cNvPr id="0" name=""/>
        <dsp:cNvSpPr/>
      </dsp:nvSpPr>
      <dsp:spPr>
        <a:xfrm>
          <a:off x="509657" y="1446042"/>
          <a:ext cx="1447972" cy="3350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bg1"/>
              </a:solidFill>
            </a:rPr>
            <a:t>경영지원</a:t>
          </a:r>
          <a:endParaRPr lang="ko-KR" altLang="en-US" sz="1200" b="1" kern="1200" dirty="0">
            <a:solidFill>
              <a:schemeClr val="bg1"/>
            </a:solidFill>
          </a:endParaRPr>
        </a:p>
      </dsp:txBody>
      <dsp:txXfrm>
        <a:off x="509657" y="1446042"/>
        <a:ext cx="1447972" cy="335066"/>
      </dsp:txXfrm>
    </dsp:sp>
    <dsp:sp modelId="{ABBBB422-6831-462E-B4BF-ABD4BA38E5C5}">
      <dsp:nvSpPr>
        <dsp:cNvPr id="0" name=""/>
        <dsp:cNvSpPr/>
      </dsp:nvSpPr>
      <dsp:spPr>
        <a:xfrm>
          <a:off x="1343139" y="2022539"/>
          <a:ext cx="809707" cy="222010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재무</a:t>
          </a:r>
          <a:r>
            <a:rPr lang="en-US" altLang="ko-KR" sz="1200" kern="1200" dirty="0" smtClean="0">
              <a:solidFill>
                <a:schemeClr val="tx1"/>
              </a:solidFill>
            </a:rPr>
            <a:t>/</a:t>
          </a:r>
          <a:r>
            <a:rPr lang="ko-KR" altLang="en-US" sz="1200" kern="1200" dirty="0" smtClean="0">
              <a:solidFill>
                <a:schemeClr val="tx1"/>
              </a:solidFill>
            </a:rPr>
            <a:t>회계</a:t>
          </a:r>
          <a:endParaRPr lang="ko-KR" altLang="en-US" sz="1200" kern="1200" dirty="0">
            <a:solidFill>
              <a:schemeClr val="tx1"/>
            </a:solidFill>
          </a:endParaRPr>
        </a:p>
      </dsp:txBody>
      <dsp:txXfrm>
        <a:off x="1343139" y="2022539"/>
        <a:ext cx="809707" cy="222010"/>
      </dsp:txXfrm>
    </dsp:sp>
    <dsp:sp modelId="{15CF1FC1-E122-4216-9CC3-BB5E607FB1AF}">
      <dsp:nvSpPr>
        <dsp:cNvPr id="0" name=""/>
        <dsp:cNvSpPr/>
      </dsp:nvSpPr>
      <dsp:spPr>
        <a:xfrm>
          <a:off x="1343139" y="2386238"/>
          <a:ext cx="809707" cy="222010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구매</a:t>
          </a:r>
          <a:r>
            <a:rPr lang="en-US" altLang="ko-KR" sz="1200" kern="1200" dirty="0" smtClean="0">
              <a:solidFill>
                <a:schemeClr val="tx1"/>
              </a:solidFill>
            </a:rPr>
            <a:t>/</a:t>
          </a:r>
          <a:r>
            <a:rPr lang="ko-KR" altLang="en-US" sz="1200" kern="1200" dirty="0" smtClean="0">
              <a:solidFill>
                <a:schemeClr val="tx1"/>
              </a:solidFill>
            </a:rPr>
            <a:t>자재</a:t>
          </a:r>
          <a:endParaRPr lang="ko-KR" altLang="en-US" sz="1200" kern="1200" dirty="0">
            <a:solidFill>
              <a:schemeClr val="tx1"/>
            </a:solidFill>
          </a:endParaRPr>
        </a:p>
      </dsp:txBody>
      <dsp:txXfrm>
        <a:off x="1343139" y="2386238"/>
        <a:ext cx="809707" cy="222010"/>
      </dsp:txXfrm>
    </dsp:sp>
    <dsp:sp modelId="{CD53E6E9-78C8-4673-9128-EFE84263EA1A}">
      <dsp:nvSpPr>
        <dsp:cNvPr id="0" name=""/>
        <dsp:cNvSpPr/>
      </dsp:nvSpPr>
      <dsp:spPr>
        <a:xfrm>
          <a:off x="2719844" y="1445541"/>
          <a:ext cx="1447972" cy="3350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bg1"/>
              </a:solidFill>
            </a:rPr>
            <a:t>영업부</a:t>
          </a:r>
          <a:endParaRPr lang="ko-KR" altLang="en-US" sz="1200" b="1" kern="1200" dirty="0">
            <a:solidFill>
              <a:schemeClr val="bg1"/>
            </a:solidFill>
          </a:endParaRPr>
        </a:p>
      </dsp:txBody>
      <dsp:txXfrm>
        <a:off x="2719844" y="1445541"/>
        <a:ext cx="1447972" cy="335066"/>
      </dsp:txXfrm>
    </dsp:sp>
    <dsp:sp modelId="{EC051264-9091-4F72-AFA7-A89E53891A65}">
      <dsp:nvSpPr>
        <dsp:cNvPr id="0" name=""/>
        <dsp:cNvSpPr/>
      </dsp:nvSpPr>
      <dsp:spPr>
        <a:xfrm>
          <a:off x="0" y="892645"/>
          <a:ext cx="783748" cy="216411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감사</a:t>
          </a:r>
          <a:endParaRPr lang="ko-KR" altLang="en-US" sz="1200" kern="1200" dirty="0">
            <a:solidFill>
              <a:schemeClr val="tx1"/>
            </a:solidFill>
          </a:endParaRPr>
        </a:p>
      </dsp:txBody>
      <dsp:txXfrm>
        <a:off x="0" y="892645"/>
        <a:ext cx="783748" cy="216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AEBA6-33BB-47E7-90AC-E32940A0481A}">
      <dsp:nvSpPr>
        <dsp:cNvPr id="0" name=""/>
        <dsp:cNvSpPr/>
      </dsp:nvSpPr>
      <dsp:spPr>
        <a:xfrm>
          <a:off x="0" y="380688"/>
          <a:ext cx="8856984" cy="18887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7D5E5-1105-4B62-A4AD-063E013DE62F}">
      <dsp:nvSpPr>
        <dsp:cNvPr id="0" name=""/>
        <dsp:cNvSpPr/>
      </dsp:nvSpPr>
      <dsp:spPr>
        <a:xfrm>
          <a:off x="266725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839EA-0E43-4F3C-87E8-04FD7CADCF78}">
      <dsp:nvSpPr>
        <dsp:cNvPr id="0" name=""/>
        <dsp:cNvSpPr/>
      </dsp:nvSpPr>
      <dsp:spPr>
        <a:xfrm rot="10800000">
          <a:off x="266713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+mj-lt"/>
            </a:rPr>
            <a:t>Hitachi Metals Cable</a:t>
          </a:r>
          <a:endParaRPr lang="ko-KR" altLang="en-US" sz="1400" b="1" kern="1200" dirty="0">
            <a:latin typeface="+mj-lt"/>
          </a:endParaRPr>
        </a:p>
      </dsp:txBody>
      <dsp:txXfrm rot="10800000">
        <a:off x="297533" y="2317877"/>
        <a:ext cx="1218903" cy="971355"/>
      </dsp:txXfrm>
    </dsp:sp>
    <dsp:sp modelId="{ADAA302F-3D66-400D-BE35-1F2F1FE17CA4}">
      <dsp:nvSpPr>
        <dsp:cNvPr id="0" name=""/>
        <dsp:cNvSpPr/>
      </dsp:nvSpPr>
      <dsp:spPr>
        <a:xfrm>
          <a:off x="1675323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59DAC-A98E-4D42-85DF-204FDABC4004}">
      <dsp:nvSpPr>
        <dsp:cNvPr id="0" name=""/>
        <dsp:cNvSpPr/>
      </dsp:nvSpPr>
      <dsp:spPr>
        <a:xfrm rot="10800000">
          <a:off x="1675310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+mj-lt"/>
            </a:rPr>
            <a:t>ROOTECH</a:t>
          </a:r>
          <a:br>
            <a:rPr lang="en-US" altLang="ko-KR" sz="1400" b="1" kern="1200" dirty="0" smtClean="0">
              <a:latin typeface="+mj-lt"/>
            </a:rPr>
          </a:br>
          <a:r>
            <a:rPr lang="en-US" altLang="ko-KR" sz="1400" b="1" kern="1200" dirty="0" smtClean="0">
              <a:latin typeface="+mj-lt"/>
            </a:rPr>
            <a:t>POWER METER</a:t>
          </a:r>
        </a:p>
      </dsp:txBody>
      <dsp:txXfrm rot="10800000">
        <a:off x="1706130" y="2317877"/>
        <a:ext cx="1218903" cy="971355"/>
      </dsp:txXfrm>
    </dsp:sp>
    <dsp:sp modelId="{04CF9D80-A1F7-4A55-A5EF-86DF3ADAD5DD}">
      <dsp:nvSpPr>
        <dsp:cNvPr id="0" name=""/>
        <dsp:cNvSpPr/>
      </dsp:nvSpPr>
      <dsp:spPr>
        <a:xfrm>
          <a:off x="3083921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EF0C6-681D-4628-8BA0-D9F7E4D25F12}">
      <dsp:nvSpPr>
        <dsp:cNvPr id="0" name=""/>
        <dsp:cNvSpPr/>
      </dsp:nvSpPr>
      <dsp:spPr>
        <a:xfrm rot="10800000">
          <a:off x="3083908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+mj-lt"/>
            </a:rPr>
            <a:t>RG POWER </a:t>
          </a:r>
          <a:br>
            <a:rPr lang="en-US" altLang="ko-KR" sz="1400" b="1" kern="1200" dirty="0" smtClean="0">
              <a:latin typeface="+mj-lt"/>
            </a:rPr>
          </a:br>
          <a:r>
            <a:rPr lang="en-US" altLang="ko-KR" sz="1400" b="1" kern="1200" dirty="0" smtClean="0">
              <a:latin typeface="+mj-lt"/>
            </a:rPr>
            <a:t>NOISE FILTER</a:t>
          </a:r>
          <a:endParaRPr lang="ko-KR" altLang="en-US" sz="1400" b="1" kern="1200" dirty="0">
            <a:latin typeface="+mj-lt"/>
          </a:endParaRPr>
        </a:p>
      </dsp:txBody>
      <dsp:txXfrm rot="10800000">
        <a:off x="3114728" y="2317877"/>
        <a:ext cx="1218903" cy="971355"/>
      </dsp:txXfrm>
    </dsp:sp>
    <dsp:sp modelId="{F0A2645E-8CAB-4FCC-B7D7-D5FD942BDFC1}">
      <dsp:nvSpPr>
        <dsp:cNvPr id="0" name=""/>
        <dsp:cNvSpPr/>
      </dsp:nvSpPr>
      <dsp:spPr>
        <a:xfrm>
          <a:off x="4492519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1521D-CDF6-4C98-8B73-AE5E6B14D77B}">
      <dsp:nvSpPr>
        <dsp:cNvPr id="0" name=""/>
        <dsp:cNvSpPr/>
      </dsp:nvSpPr>
      <dsp:spPr>
        <a:xfrm rot="10800000">
          <a:off x="4492506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+mj-lt"/>
            </a:rPr>
            <a:t>EYE CAP</a:t>
          </a:r>
          <a:br>
            <a:rPr lang="en-US" altLang="ko-KR" sz="1400" b="1" kern="1200" dirty="0" smtClean="0">
              <a:latin typeface="+mj-lt"/>
            </a:rPr>
          </a:br>
          <a:r>
            <a:rPr lang="ko-KR" altLang="en-US" sz="1400" b="1" kern="1200" dirty="0" smtClean="0">
              <a:latin typeface="+mj-lt"/>
            </a:rPr>
            <a:t>압착</a:t>
          </a:r>
          <a:r>
            <a:rPr lang="en-US" altLang="ko-KR" sz="1400" b="1" kern="1200" dirty="0" smtClean="0">
              <a:latin typeface="+mj-lt"/>
            </a:rPr>
            <a:t>, </a:t>
          </a:r>
          <a:r>
            <a:rPr lang="ko-KR" altLang="en-US" sz="1400" b="1" kern="1200" dirty="0" smtClean="0">
              <a:latin typeface="+mj-lt"/>
            </a:rPr>
            <a:t>동관 단자</a:t>
          </a:r>
          <a:endParaRPr lang="en-US" altLang="ko-KR" sz="1400" b="1" kern="1200" dirty="0" smtClean="0">
            <a:latin typeface="+mj-lt"/>
          </a:endParaRPr>
        </a:p>
      </dsp:txBody>
      <dsp:txXfrm rot="10800000">
        <a:off x="4523326" y="2317877"/>
        <a:ext cx="1218903" cy="971355"/>
      </dsp:txXfrm>
    </dsp:sp>
    <dsp:sp modelId="{06C7D34B-F18D-4995-B904-A5765A9C5929}">
      <dsp:nvSpPr>
        <dsp:cNvPr id="0" name=""/>
        <dsp:cNvSpPr/>
      </dsp:nvSpPr>
      <dsp:spPr>
        <a:xfrm>
          <a:off x="5901116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5366-0ED0-4D63-AA82-F2D38FD18047}">
      <dsp:nvSpPr>
        <dsp:cNvPr id="0" name=""/>
        <dsp:cNvSpPr/>
      </dsp:nvSpPr>
      <dsp:spPr>
        <a:xfrm rot="10800000">
          <a:off x="5901104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+mj-lt"/>
            </a:rPr>
            <a:t>NORD LOCK</a:t>
          </a:r>
          <a:br>
            <a:rPr lang="en-US" altLang="ko-KR" sz="1400" b="1" kern="1200" dirty="0" smtClean="0">
              <a:latin typeface="+mj-lt"/>
            </a:rPr>
          </a:br>
          <a:r>
            <a:rPr lang="ko-KR" altLang="en-US" sz="1300" b="1" kern="1200" dirty="0" err="1" smtClean="0">
              <a:latin typeface="+mj-lt"/>
            </a:rPr>
            <a:t>풀림방지와셔</a:t>
          </a:r>
          <a:endParaRPr lang="en-US" altLang="ko-KR" sz="1300" b="1" kern="1200" dirty="0" smtClean="0">
            <a:latin typeface="+mj-lt"/>
          </a:endParaRPr>
        </a:p>
      </dsp:txBody>
      <dsp:txXfrm rot="10800000">
        <a:off x="5931924" y="2317877"/>
        <a:ext cx="1218903" cy="971355"/>
      </dsp:txXfrm>
    </dsp:sp>
    <dsp:sp modelId="{B17ED60F-B0D8-4011-8D34-0BE8776866E9}">
      <dsp:nvSpPr>
        <dsp:cNvPr id="0" name=""/>
        <dsp:cNvSpPr/>
      </dsp:nvSpPr>
      <dsp:spPr>
        <a:xfrm>
          <a:off x="7309714" y="749222"/>
          <a:ext cx="1280543" cy="1215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A7617-D2A6-4AB6-ADC3-3D2AF417E407}">
      <dsp:nvSpPr>
        <dsp:cNvPr id="0" name=""/>
        <dsp:cNvSpPr/>
      </dsp:nvSpPr>
      <dsp:spPr>
        <a:xfrm rot="10800000">
          <a:off x="7309701" y="2317877"/>
          <a:ext cx="1280543" cy="1002175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+mj-lt"/>
            </a:rPr>
            <a:t>정밀가공품</a:t>
          </a:r>
          <a:endParaRPr lang="ko-KR" altLang="en-US" sz="1400" b="1" kern="1200" dirty="0">
            <a:latin typeface="+mj-lt"/>
          </a:endParaRPr>
        </a:p>
      </dsp:txBody>
      <dsp:txXfrm rot="10800000">
        <a:off x="7340521" y="2317877"/>
        <a:ext cx="1218903" cy="97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7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7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5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23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0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02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05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2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26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9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F66D-E5A0-47F1-BFAF-F01FBE8E4B46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3848-E2AA-426C-A685-5A6D189D3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4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1094674" y="1772816"/>
            <a:ext cx="6501662" cy="125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8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5800" b="1" dirty="0" smtClean="0">
                <a:solidFill>
                  <a:srgbClr val="0070C0"/>
                </a:solidFill>
              </a:rPr>
              <a:t>주</a:t>
            </a:r>
            <a:r>
              <a:rPr lang="en-US" altLang="ko-KR" sz="5800" b="1" dirty="0" smtClean="0">
                <a:solidFill>
                  <a:srgbClr val="0070C0"/>
                </a:solidFill>
              </a:rPr>
              <a:t>)</a:t>
            </a:r>
            <a:r>
              <a:rPr lang="ko-KR" altLang="en-US" sz="5800" b="1" dirty="0" err="1" smtClean="0">
                <a:solidFill>
                  <a:srgbClr val="0070C0"/>
                </a:solidFill>
              </a:rPr>
              <a:t>성지티앤엠</a:t>
            </a:r>
            <a:endParaRPr lang="en-US" altLang="ko-KR" sz="5800" b="1" dirty="0" smtClean="0">
              <a:solidFill>
                <a:srgbClr val="0070C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10943" y="3212976"/>
            <a:ext cx="5097725" cy="36314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ctr" latinLnBrk="1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0000"/>
                </a:solidFill>
                <a:latin typeface="+mj-lt"/>
                <a:ea typeface="Meiryo UI" panose="020B0604030504040204" pitchFamily="34" charset="-128"/>
                <a:cs typeface="Meiryo UI" panose="020B0604030504040204" pitchFamily="34" charset="-128"/>
              </a:rPr>
              <a:t>Your business companion</a:t>
            </a:r>
            <a:r>
              <a:rPr lang="en-US" sz="2000" kern="0" dirty="0">
                <a:solidFill>
                  <a:srgbClr val="FF0000"/>
                </a:solidFill>
                <a:latin typeface="+mj-lt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444208" y="4677215"/>
            <a:ext cx="2262912" cy="1926496"/>
            <a:chOff x="4573995" y="720794"/>
            <a:chExt cx="5383647" cy="7601894"/>
          </a:xfrm>
        </p:grpSpPr>
        <p:pic>
          <p:nvPicPr>
            <p:cNvPr id="18" name="그림 17" descr="5.png"/>
            <p:cNvPicPr>
              <a:picLocks noChangeAspect="1"/>
            </p:cNvPicPr>
            <p:nvPr/>
          </p:nvPicPr>
          <p:blipFill>
            <a:blip r:embed="rId2" cstate="print"/>
            <a:srcRect l="39583" t="8333" r="36459" b="36850"/>
            <a:stretch>
              <a:fillRect/>
            </a:stretch>
          </p:blipFill>
          <p:spPr>
            <a:xfrm>
              <a:off x="5480721" y="4517841"/>
              <a:ext cx="2008139" cy="2871599"/>
            </a:xfrm>
            <a:prstGeom prst="rect">
              <a:avLst/>
            </a:prstGeom>
          </p:spPr>
        </p:pic>
        <p:grpSp>
          <p:nvGrpSpPr>
            <p:cNvPr id="19" name="그룹 18"/>
            <p:cNvGrpSpPr/>
            <p:nvPr/>
          </p:nvGrpSpPr>
          <p:grpSpPr>
            <a:xfrm>
              <a:off x="4573995" y="720794"/>
              <a:ext cx="5383647" cy="7601894"/>
              <a:chOff x="2417903" y="835047"/>
              <a:chExt cx="8047243" cy="11362985"/>
            </a:xfrm>
          </p:grpSpPr>
          <p:pic>
            <p:nvPicPr>
              <p:cNvPr id="20" name="그림 31" descr="3.png"/>
              <p:cNvPicPr>
                <a:picLocks noChangeAspect="1"/>
              </p:cNvPicPr>
              <p:nvPr/>
            </p:nvPicPr>
            <p:blipFill>
              <a:blip r:embed="rId3" cstate="print"/>
              <a:srcRect l="64063" b="55208"/>
              <a:stretch>
                <a:fillRect/>
              </a:stretch>
            </p:blipFill>
            <p:spPr bwMode="auto">
              <a:xfrm>
                <a:off x="5215635" y="7050194"/>
                <a:ext cx="1642365" cy="13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그림 20" descr="5.png"/>
              <p:cNvPicPr>
                <a:picLocks noChangeAspect="1"/>
              </p:cNvPicPr>
              <p:nvPr/>
            </p:nvPicPr>
            <p:blipFill>
              <a:blip r:embed="rId4"/>
              <a:srcRect l="50000" t="40625" r="17708" b="40625"/>
              <a:stretch>
                <a:fillRect/>
              </a:stretch>
            </p:blipFill>
            <p:spPr>
              <a:xfrm>
                <a:off x="2942849" y="4161496"/>
                <a:ext cx="2430267" cy="1881497"/>
              </a:xfrm>
              <a:prstGeom prst="rect">
                <a:avLst/>
              </a:prstGeom>
            </p:spPr>
          </p:pic>
          <p:pic>
            <p:nvPicPr>
              <p:cNvPr id="22" name="그림 21" descr="7.png"/>
              <p:cNvPicPr>
                <a:picLocks noChangeAspect="1"/>
              </p:cNvPicPr>
              <p:nvPr/>
            </p:nvPicPr>
            <p:blipFill>
              <a:blip r:embed="rId5"/>
              <a:srcRect l="46875" t="52344" r="4166" b="13281"/>
              <a:stretch>
                <a:fillRect/>
              </a:stretch>
            </p:blipFill>
            <p:spPr>
              <a:xfrm>
                <a:off x="2417903" y="4664447"/>
                <a:ext cx="8047243" cy="7533585"/>
              </a:xfrm>
              <a:prstGeom prst="rect">
                <a:avLst/>
              </a:prstGeom>
            </p:spPr>
          </p:pic>
          <p:pic>
            <p:nvPicPr>
              <p:cNvPr id="23" name="그림 22" descr="6.png"/>
              <p:cNvPicPr>
                <a:picLocks noChangeAspect="1"/>
              </p:cNvPicPr>
              <p:nvPr/>
            </p:nvPicPr>
            <p:blipFill>
              <a:blip r:embed="rId6"/>
              <a:srcRect l="57292" t="42187" b="25781"/>
              <a:stretch>
                <a:fillRect/>
              </a:stretch>
            </p:blipFill>
            <p:spPr>
              <a:xfrm>
                <a:off x="3491620" y="835047"/>
                <a:ext cx="6697413" cy="6697465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3785771" y="5965084"/>
            <a:ext cx="184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맑은 고딕"/>
                <a:ea typeface="맑은 고딕"/>
              </a:rPr>
              <a:t>2019-03-15</a:t>
            </a:r>
            <a:endParaRPr lang="ko-KR" altLang="en-US" sz="200" dirty="0">
              <a:latin typeface="+mj-ea"/>
              <a:ea typeface="+mj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400" b="1" i="1" dirty="0" smtClean="0">
                <a:solidFill>
                  <a:schemeClr val="bg1"/>
                </a:solidFill>
              </a:rPr>
              <a:t>www.sungji-tnm.com</a:t>
            </a:r>
            <a:endParaRPr lang="en-US" altLang="ko-KR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3-3. ECO-FLEX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" y="3645024"/>
            <a:ext cx="3912311" cy="25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9" y="1228196"/>
            <a:ext cx="2438761" cy="205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75" y="3573016"/>
            <a:ext cx="4258070" cy="26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3311350" y="764704"/>
            <a:ext cx="5832650" cy="2600712"/>
            <a:chOff x="3127416" y="1678423"/>
            <a:chExt cx="5841366" cy="2600712"/>
          </a:xfrm>
        </p:grpSpPr>
        <p:sp>
          <p:nvSpPr>
            <p:cNvPr id="7" name="직사각형 6"/>
            <p:cNvSpPr/>
            <p:nvPr/>
          </p:nvSpPr>
          <p:spPr>
            <a:xfrm>
              <a:off x="3127416" y="1678423"/>
              <a:ext cx="5841366" cy="2600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2000" b="1" dirty="0" smtClean="0">
                  <a:solidFill>
                    <a:schemeClr val="accent6"/>
                  </a:solidFill>
                  <a:latin typeface="+mn-ea"/>
                </a:rPr>
                <a:t>ECO-FLEX</a:t>
              </a:r>
            </a:p>
            <a:p>
              <a:pPr lvl="0"/>
              <a:r>
                <a:rPr lang="en-US" altLang="ko-KR" sz="1200" b="1" dirty="0" smtClean="0">
                  <a:latin typeface="+mn-ea"/>
                </a:rPr>
                <a:t>(</a:t>
              </a:r>
              <a:r>
                <a:rPr lang="ko-KR" altLang="en-US" sz="1200" b="1" dirty="0" err="1" smtClean="0">
                  <a:latin typeface="+mn-ea"/>
                </a:rPr>
                <a:t>클린</a:t>
              </a:r>
              <a:r>
                <a:rPr lang="ko-KR" altLang="en-US" sz="1200" b="1" dirty="0" smtClean="0">
                  <a:latin typeface="+mn-ea"/>
                </a:rPr>
                <a:t> 룸 전용 가동케이블 시스템</a:t>
              </a:r>
              <a:r>
                <a:rPr lang="en-US" altLang="ko-KR" sz="1200" b="1" dirty="0" smtClean="0">
                  <a:latin typeface="+mn-ea"/>
                </a:rPr>
                <a:t>)</a:t>
              </a:r>
            </a:p>
            <a:p>
              <a:pPr lvl="0"/>
              <a:endParaRPr lang="en-US" altLang="ko-KR" sz="1100" u="sng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r>
                <a:rPr lang="en-US" altLang="ko-KR" sz="1100" dirty="0" err="1" smtClean="0">
                  <a:latin typeface="+mn-ea"/>
                </a:rPr>
                <a:t>ePTFE</a:t>
              </a:r>
              <a:r>
                <a:rPr lang="en-US" altLang="ko-KR" sz="1100" dirty="0" smtClean="0">
                  <a:latin typeface="+mn-ea"/>
                </a:rPr>
                <a:t> </a:t>
              </a:r>
              <a:r>
                <a:rPr lang="ko-KR" altLang="en-US" sz="1100" dirty="0" smtClean="0">
                  <a:latin typeface="+mn-ea"/>
                </a:rPr>
                <a:t>재질의 </a:t>
              </a:r>
              <a:r>
                <a:rPr lang="ko-KR" altLang="en-US" sz="1100" dirty="0" err="1" smtClean="0">
                  <a:latin typeface="+mn-ea"/>
                </a:rPr>
                <a:t>자켓에</a:t>
              </a:r>
              <a:r>
                <a:rPr lang="ko-KR" altLang="en-US" sz="1100" dirty="0" smtClean="0">
                  <a:latin typeface="+mn-ea"/>
                </a:rPr>
                <a:t> 트랙구조 및 케이블을 내장하여 무 분진 실현</a:t>
              </a: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r>
                <a:rPr lang="ko-KR" altLang="en-US" sz="1100" dirty="0" err="1" smtClean="0">
                  <a:latin typeface="+mn-ea"/>
                </a:rPr>
                <a:t>적층</a:t>
              </a:r>
              <a:r>
                <a:rPr lang="ko-KR" altLang="en-US" sz="1100" dirty="0" smtClean="0">
                  <a:latin typeface="+mn-ea"/>
                </a:rPr>
                <a:t> 구조로 심플한 사이즈로 제품구성 가능 기존의 케이블 베어 시스템보다 경량화</a:t>
              </a:r>
              <a:r>
                <a:rPr lang="en-US" altLang="ko-KR" sz="1100" dirty="0" smtClean="0">
                  <a:latin typeface="+mn-ea"/>
                </a:rPr>
                <a:t/>
              </a:r>
              <a:br>
                <a:rPr lang="en-US" altLang="ko-KR" sz="1100" dirty="0" smtClean="0">
                  <a:latin typeface="+mn-ea"/>
                </a:rPr>
              </a:br>
              <a:r>
                <a:rPr lang="en-US" altLang="ko-KR" sz="1100" dirty="0" smtClean="0">
                  <a:latin typeface="+mn-ea"/>
                </a:rPr>
                <a:t>1,000</a:t>
              </a:r>
              <a:r>
                <a:rPr lang="ko-KR" altLang="en-US" sz="1100" dirty="0" smtClean="0">
                  <a:latin typeface="+mn-ea"/>
                </a:rPr>
                <a:t>만회 이상의 가동수명</a:t>
              </a: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r>
                <a:rPr lang="ko-KR" altLang="en-US" sz="1100" dirty="0" smtClean="0">
                  <a:latin typeface="+mn-ea"/>
                </a:rPr>
                <a:t>유지 보수 비용 감소 및 분진으로 인한 불량률 감소</a:t>
              </a: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r>
                <a:rPr lang="ko-KR" altLang="en-US" sz="1100" dirty="0" smtClean="0">
                  <a:latin typeface="+mn-ea"/>
                </a:rPr>
                <a:t>다양한 </a:t>
              </a:r>
              <a:r>
                <a:rPr lang="en-US" altLang="ko-KR" sz="1100" dirty="0" smtClean="0">
                  <a:latin typeface="+mn-ea"/>
                </a:rPr>
                <a:t>Application</a:t>
              </a:r>
              <a:r>
                <a:rPr lang="ko-KR" altLang="en-US" sz="1100" dirty="0" smtClean="0">
                  <a:latin typeface="+mn-ea"/>
                </a:rPr>
                <a:t>으로 사용자의 장비 조건에 따라 제품 구성이 가능</a:t>
              </a:r>
              <a:r>
                <a:rPr lang="en-US" altLang="ko-KR" sz="1100" dirty="0" smtClean="0">
                  <a:latin typeface="+mn-ea"/>
                </a:rPr>
                <a:t/>
              </a:r>
              <a:br>
                <a:rPr lang="en-US" altLang="ko-KR" sz="1100" dirty="0" smtClean="0">
                  <a:latin typeface="+mn-ea"/>
                </a:rPr>
              </a:br>
              <a:r>
                <a:rPr lang="en-US" altLang="ko-KR" sz="1100" dirty="0" smtClean="0">
                  <a:latin typeface="+mn-ea"/>
                </a:rPr>
                <a:t>(100% </a:t>
              </a:r>
              <a:r>
                <a:rPr lang="ko-KR" altLang="en-US" sz="1100" dirty="0" smtClean="0">
                  <a:latin typeface="+mn-ea"/>
                </a:rPr>
                <a:t>주문제작</a:t>
              </a:r>
              <a:r>
                <a:rPr lang="en-US" altLang="ko-KR" sz="1100" dirty="0" smtClean="0">
                  <a:latin typeface="+mn-ea"/>
                </a:rPr>
                <a:t>, </a:t>
              </a:r>
              <a:r>
                <a:rPr lang="ko-KR" altLang="en-US" sz="1100" dirty="0" smtClean="0">
                  <a:latin typeface="+mn-ea"/>
                </a:rPr>
                <a:t>발주수량 제한 없음</a:t>
              </a:r>
              <a:r>
                <a:rPr lang="en-US" altLang="ko-KR" sz="1100" dirty="0" smtClean="0">
                  <a:latin typeface="+mn-ea"/>
                </a:rPr>
                <a:t>)</a:t>
              </a:r>
            </a:p>
            <a:p>
              <a:pPr marL="285750" lvl="0" indent="-285750">
                <a:buFont typeface="Wingdings" pitchFamily="2" charset="2"/>
                <a:buChar char="u"/>
              </a:pPr>
              <a:endParaRPr lang="en-US" altLang="ko-KR" sz="1100" dirty="0" smtClean="0">
                <a:latin typeface="+mn-ea"/>
              </a:endParaRPr>
            </a:p>
            <a:p>
              <a:pPr marL="285750" lvl="0" indent="-285750">
                <a:buFont typeface="Wingdings" pitchFamily="2" charset="2"/>
                <a:buChar char="u"/>
              </a:pPr>
              <a:r>
                <a:rPr lang="ko-KR" altLang="en-US" sz="1100" dirty="0" smtClean="0">
                  <a:latin typeface="+mn-ea"/>
                </a:rPr>
                <a:t>용도 </a:t>
              </a:r>
              <a:r>
                <a:rPr lang="en-US" altLang="ko-KR" sz="1100" dirty="0" smtClean="0">
                  <a:latin typeface="+mn-ea"/>
                </a:rPr>
                <a:t>Clean Room</a:t>
              </a:r>
              <a:r>
                <a:rPr lang="ko-KR" altLang="en-US" sz="1100" dirty="0" smtClean="0">
                  <a:latin typeface="+mn-ea"/>
                </a:rPr>
                <a:t>에서 사용하는 케이블 베어 내 케이블을 포설하는 부분에 대한 적용</a:t>
              </a:r>
              <a:endParaRPr lang="en-US" altLang="ko-KR" sz="1100" dirty="0">
                <a:latin typeface="+mn-e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V="1">
              <a:off x="3127416" y="2208767"/>
              <a:ext cx="5480786" cy="45719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B3FFFD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spcBef>
                  <a:spcPct val="50000"/>
                </a:spcBef>
              </a:pP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2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3-4. RG POWER – </a:t>
            </a:r>
            <a:r>
              <a:rPr lang="ko-KR" altLang="en-US" sz="2800" b="1" i="1" dirty="0" err="1" smtClean="0">
                <a:solidFill>
                  <a:schemeClr val="bg1"/>
                </a:solidFill>
              </a:rPr>
              <a:t>고감쇄형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NOISE FILTER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3492"/>
            <a:ext cx="1435475" cy="110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1435476" cy="10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70174" y="2303294"/>
            <a:ext cx="16664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50" b="1" dirty="0" smtClean="0">
                <a:latin typeface="+mn-ea"/>
              </a:rPr>
              <a:t>220V </a:t>
            </a:r>
            <a:r>
              <a:rPr lang="ko-KR" altLang="en-US" sz="1050" b="1" dirty="0" smtClean="0">
                <a:latin typeface="+mn-ea"/>
              </a:rPr>
              <a:t>단상 </a:t>
            </a:r>
            <a:r>
              <a:rPr lang="en-US" altLang="ko-KR" sz="1050" b="1" dirty="0" smtClean="0">
                <a:latin typeface="+mn-ea"/>
              </a:rPr>
              <a:t>Series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0234" y="4798313"/>
            <a:ext cx="1646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latin typeface="+mn-ea"/>
              </a:rPr>
              <a:t>220V </a:t>
            </a:r>
            <a:r>
              <a:rPr lang="ko-KR" altLang="en-US" sz="1050" b="1" dirty="0" smtClean="0">
                <a:latin typeface="+mn-ea"/>
              </a:rPr>
              <a:t>삼상 </a:t>
            </a:r>
            <a:r>
              <a:rPr lang="en-US" altLang="ko-KR" sz="1050" b="1" dirty="0" smtClean="0">
                <a:latin typeface="+mn-ea"/>
              </a:rPr>
              <a:t>Series</a:t>
            </a:r>
          </a:p>
          <a:p>
            <a:r>
              <a:rPr lang="en-US" altLang="ko-KR" sz="1050" b="1" dirty="0" smtClean="0">
                <a:latin typeface="+mn-ea"/>
              </a:rPr>
              <a:t>440V </a:t>
            </a:r>
            <a:r>
              <a:rPr lang="ko-KR" altLang="en-US" sz="1050" b="1" dirty="0" smtClean="0">
                <a:latin typeface="+mn-ea"/>
              </a:rPr>
              <a:t>삼상 </a:t>
            </a:r>
            <a:r>
              <a:rPr lang="en-US" altLang="ko-KR" sz="1050" b="1" dirty="0" smtClean="0">
                <a:latin typeface="+mn-ea"/>
              </a:rPr>
              <a:t>Series</a:t>
            </a:r>
            <a:endParaRPr lang="en-US" altLang="ko-KR" sz="1050" b="1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6355813"/>
            <a:ext cx="9124951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000" b="1" dirty="0" smtClean="0">
                <a:latin typeface="+mn-ea"/>
              </a:rPr>
              <a:t>*   </a:t>
            </a:r>
            <a:r>
              <a:rPr lang="ko-KR" altLang="en-US" sz="1000" b="1" dirty="0" err="1" smtClean="0">
                <a:latin typeface="+mn-ea"/>
              </a:rPr>
              <a:t>노이즈필터</a:t>
            </a:r>
            <a:r>
              <a:rPr lang="ko-KR" altLang="en-US" sz="1000" b="1" dirty="0" smtClean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인덕턴스</a:t>
            </a:r>
            <a:r>
              <a:rPr lang="en-US" altLang="ko-KR" sz="1000" b="1" dirty="0">
                <a:latin typeface="+mn-ea"/>
              </a:rPr>
              <a:t>(L</a:t>
            </a:r>
            <a:r>
              <a:rPr lang="ko-KR" altLang="en-US" sz="1000" b="1" dirty="0" smtClean="0">
                <a:latin typeface="+mn-ea"/>
              </a:rPr>
              <a:t>값</a:t>
            </a:r>
            <a:r>
              <a:rPr lang="en-US" altLang="ko-KR" sz="1000" b="1" dirty="0" smtClean="0">
                <a:latin typeface="+mn-ea"/>
              </a:rPr>
              <a:t>,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b="1" dirty="0" err="1">
                <a:latin typeface="+mn-ea"/>
              </a:rPr>
              <a:t>mH</a:t>
            </a:r>
            <a:r>
              <a:rPr lang="en-US" altLang="ko-KR" sz="1000" b="1" dirty="0" smtClean="0">
                <a:latin typeface="+mn-ea"/>
              </a:rPr>
              <a:t>) </a:t>
            </a:r>
            <a:r>
              <a:rPr lang="ko-KR" altLang="en-US" sz="1000" b="1" dirty="0">
                <a:latin typeface="+mn-ea"/>
              </a:rPr>
              <a:t>높을수록 감쇄효과 높으며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 smtClean="0">
                <a:latin typeface="+mn-ea"/>
              </a:rPr>
              <a:t>전원선에</a:t>
            </a:r>
            <a:r>
              <a:rPr lang="ko-KR" altLang="en-US" sz="1000" b="1" dirty="0" smtClean="0">
                <a:latin typeface="+mn-ea"/>
              </a:rPr>
              <a:t> </a:t>
            </a:r>
            <a:r>
              <a:rPr lang="ko-KR" altLang="en-US" sz="1000" b="1" dirty="0" err="1">
                <a:latin typeface="+mn-ea"/>
              </a:rPr>
              <a:t>코아를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 smtClean="0">
                <a:latin typeface="+mn-ea"/>
              </a:rPr>
              <a:t>여러 턴하여 </a:t>
            </a:r>
            <a:r>
              <a:rPr lang="ko-KR" altLang="en-US" sz="1000" b="1" dirty="0">
                <a:latin typeface="+mn-ea"/>
              </a:rPr>
              <a:t>적용하면 감쇄를 극대화 할 수 있음</a:t>
            </a:r>
            <a:endParaRPr lang="en-US" altLang="ko-KR" sz="1000" b="1" dirty="0"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444208" y="1484784"/>
            <a:ext cx="2448272" cy="3895274"/>
            <a:chOff x="6655274" y="605142"/>
            <a:chExt cx="4143404" cy="5022762"/>
          </a:xfrm>
        </p:grpSpPr>
        <p:grpSp>
          <p:nvGrpSpPr>
            <p:cNvPr id="9" name="그룹 18"/>
            <p:cNvGrpSpPr/>
            <p:nvPr/>
          </p:nvGrpSpPr>
          <p:grpSpPr>
            <a:xfrm>
              <a:off x="6655274" y="605142"/>
              <a:ext cx="4143404" cy="5022762"/>
              <a:chOff x="2143108" y="71414"/>
              <a:chExt cx="5000660" cy="6667546"/>
            </a:xfrm>
          </p:grpSpPr>
          <p:pic>
            <p:nvPicPr>
              <p:cNvPr id="11" name="Picture 3" descr="C:\Users\gbkim\Desktop\EMC\사진\SAM_499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1309665" y="904857"/>
                <a:ext cx="6667546" cy="5000660"/>
              </a:xfrm>
              <a:prstGeom prst="rect">
                <a:avLst/>
              </a:prstGeom>
              <a:noFill/>
            </p:spPr>
          </p:pic>
          <p:cxnSp>
            <p:nvCxnSpPr>
              <p:cNvPr id="12" name="직선 연결선 11"/>
              <p:cNvCxnSpPr/>
              <p:nvPr/>
            </p:nvCxnSpPr>
            <p:spPr>
              <a:xfrm rot="16200000" flipH="1">
                <a:off x="4071261" y="1783759"/>
                <a:ext cx="454608" cy="5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타원 9"/>
            <p:cNvSpPr/>
            <p:nvPr/>
          </p:nvSpPr>
          <p:spPr>
            <a:xfrm>
              <a:off x="7901162" y="3515661"/>
              <a:ext cx="1080120" cy="108012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28982"/>
              </p:ext>
            </p:extLst>
          </p:nvPr>
        </p:nvGraphicFramePr>
        <p:xfrm>
          <a:off x="1803323" y="1438941"/>
          <a:ext cx="4424861" cy="86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내전압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절연저항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누설전류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환경온도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100A</a:t>
                      </a:r>
                      <a:endParaRPr lang="ko-KR" altLang="en-US" sz="9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220V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1mA MAX (at the 2500VDC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/1MIN)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100MΩ MIN 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(at the 500VDC)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1mA MAX/250VAC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-25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~85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835696" y="1071795"/>
            <a:ext cx="208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 smtClean="0">
                <a:latin typeface="+mn-ea"/>
              </a:rPr>
              <a:t>RG1P2-100-S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901105" y="2988482"/>
            <a:ext cx="208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 smtClean="0">
                <a:latin typeface="+mn-ea"/>
              </a:rPr>
              <a:t>RG3P2-500-S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40740"/>
              </p:ext>
            </p:extLst>
          </p:nvPr>
        </p:nvGraphicFramePr>
        <p:xfrm>
          <a:off x="1877352" y="3352408"/>
          <a:ext cx="4422839" cy="86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1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내전압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절연저항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누설전류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환경온도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500A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220V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1mA MAX (at the 2500VDC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/1MIN)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100MΩ MIN 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(at the 500VDC)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32mA MAX/250VAC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-25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~85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1832875" y="4467889"/>
            <a:ext cx="208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 smtClean="0">
                <a:latin typeface="+mn-ea"/>
              </a:rPr>
              <a:t>RG3P2-500-S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95965"/>
              </p:ext>
            </p:extLst>
          </p:nvPr>
        </p:nvGraphicFramePr>
        <p:xfrm>
          <a:off x="1868497" y="4792568"/>
          <a:ext cx="4431695" cy="86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8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정격전압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내전압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절연저항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누설전류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환경온도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500A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440V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1mA MAX (at the 2500VDC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/1MIN)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100MΩ MIN </a:t>
                      </a:r>
                    </a:p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(at the 500VDC)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2.6mA MAX/440VAC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-25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~85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℃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3-5. EYE CAP – 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온도변화용 </a:t>
            </a:r>
            <a:r>
              <a:rPr lang="ko-KR" altLang="en-US" sz="2800" b="1" i="1" dirty="0" err="1" smtClean="0">
                <a:solidFill>
                  <a:schemeClr val="bg1"/>
                </a:solidFill>
              </a:rPr>
              <a:t>절연캡</a:t>
            </a:r>
            <a:endParaRPr lang="en-US" altLang="ko-KR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" y="1268760"/>
            <a:ext cx="1859474" cy="503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34306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전기 접속부의 결함 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압착불량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조임 불량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규격미달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으로 발생하는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열화</a:t>
            </a:r>
            <a:r>
              <a:rPr lang="ko-KR" altLang="en-US" sz="1200" dirty="0" smtClean="0">
                <a:latin typeface="+mn-ea"/>
              </a:rPr>
              <a:t>를 </a:t>
            </a:r>
            <a:r>
              <a:rPr lang="ko-KR" altLang="en-US" sz="1200" dirty="0" err="1" smtClean="0">
                <a:latin typeface="+mn-ea"/>
              </a:rPr>
              <a:t>계측기</a:t>
            </a:r>
            <a:r>
              <a:rPr lang="ko-KR" altLang="en-US" sz="1200" dirty="0" smtClean="0">
                <a:latin typeface="+mn-ea"/>
              </a:rPr>
              <a:t> 없이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눈</a:t>
            </a:r>
            <a:r>
              <a:rPr lang="ko-KR" altLang="en-US" sz="1200" dirty="0" smtClean="0">
                <a:latin typeface="+mn-ea"/>
              </a:rPr>
              <a:t>으로 </a:t>
            </a:r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확인할 수 있는 전기화재사고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정전사고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안전사고 등을 사전에 예방 대책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제품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58451"/>
            <a:ext cx="1620000" cy="10878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82" y="2358449"/>
            <a:ext cx="1620000" cy="11055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355066"/>
            <a:ext cx="1620000" cy="109708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00654" y="3497389"/>
            <a:ext cx="1362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 smtClean="0">
                <a:latin typeface="+mn-ea"/>
              </a:rPr>
              <a:t>온도변화용 </a:t>
            </a:r>
            <a:r>
              <a:rPr lang="ko-KR" altLang="en-US" sz="1100" b="1" dirty="0" err="1" smtClean="0">
                <a:latin typeface="+mn-ea"/>
              </a:rPr>
              <a:t>절연캡</a:t>
            </a:r>
            <a:endParaRPr lang="en-US" altLang="ko-KR" sz="11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1798" y="3523790"/>
            <a:ext cx="15039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latin typeface="+mn-ea"/>
              </a:rPr>
              <a:t>온도변화용 동관단자</a:t>
            </a:r>
            <a:endParaRPr lang="en-US" altLang="ko-KR" sz="1100" b="1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70111" y="3523790"/>
            <a:ext cx="12218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latin typeface="+mn-ea"/>
              </a:rPr>
              <a:t>온도변화용 </a:t>
            </a:r>
            <a:r>
              <a:rPr lang="ko-KR" altLang="en-US" sz="1100" b="1" dirty="0" err="1" smtClean="0">
                <a:latin typeface="+mn-ea"/>
              </a:rPr>
              <a:t>와셔</a:t>
            </a:r>
            <a:endParaRPr lang="en-US" altLang="ko-KR" sz="1100" b="1" dirty="0">
              <a:latin typeface="+mn-e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8" y="4405086"/>
            <a:ext cx="1620000" cy="122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20773"/>
            <a:ext cx="1620000" cy="12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9173"/>
            <a:ext cx="1620000" cy="12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647045" y="2492896"/>
            <a:ext cx="3239103" cy="263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1200" b="1" dirty="0" smtClean="0">
                <a:latin typeface="+mn-ea"/>
              </a:rPr>
              <a:t>▣ 제품 </a:t>
            </a:r>
            <a:r>
              <a:rPr lang="ko-KR" altLang="en-US" sz="1200" b="1" dirty="0">
                <a:latin typeface="+mn-ea"/>
              </a:rPr>
              <a:t>특징 </a:t>
            </a:r>
            <a:endParaRPr lang="en-US" altLang="ko-KR" sz="1200" b="1" dirty="0" smtClean="0">
              <a:latin typeface="+mn-ea"/>
            </a:endParaRPr>
          </a:p>
          <a:p>
            <a:pPr lvl="0"/>
            <a:endParaRPr lang="en-US" altLang="ko-KR" sz="900" b="1" dirty="0">
              <a:latin typeface="+mn-ea"/>
            </a:endParaRPr>
          </a:p>
          <a:p>
            <a:pPr marL="285750" lvl="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작업자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관리자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감독자 누구나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눈</a:t>
            </a:r>
            <a:r>
              <a:rPr lang="ko-KR" altLang="en-US" sz="1200" dirty="0" smtClean="0">
                <a:latin typeface="+mn-ea"/>
              </a:rPr>
              <a:t>으로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직접 점검할 수 있어 사고 사전 예방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 lvl="0"/>
            <a:endParaRPr lang="en-US" altLang="ko-KR" sz="1200" dirty="0" smtClean="0">
              <a:latin typeface="+mn-ea"/>
            </a:endParaRPr>
          </a:p>
          <a:p>
            <a:pPr marL="285750" lvl="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실리콘 재질과 특수 염료를 통해 </a:t>
            </a:r>
            <a:endParaRPr lang="en-US" altLang="ko-KR" sz="1200" dirty="0" smtClean="0">
              <a:latin typeface="+mn-ea"/>
            </a:endParaRPr>
          </a:p>
          <a:p>
            <a:pPr lvl="0"/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</a:t>
            </a:r>
            <a:r>
              <a:rPr lang="ko-KR" altLang="en-US" sz="1200" dirty="0" err="1" smtClean="0">
                <a:latin typeface="+mn-ea"/>
              </a:rPr>
              <a:t>단자부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열화</a:t>
            </a:r>
            <a:r>
              <a:rPr lang="ko-KR" altLang="en-US" sz="1200" dirty="0" smtClean="0">
                <a:latin typeface="+mn-ea"/>
              </a:rPr>
              <a:t>현상에 정확히 반응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 lvl="0"/>
            <a:endParaRPr lang="en-US" altLang="ko-KR" sz="1200" dirty="0" smtClean="0">
              <a:latin typeface="+mn-ea"/>
            </a:endParaRPr>
          </a:p>
          <a:p>
            <a:pPr marL="285750" lvl="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염료를 제외한 부분은 투명재질로 제작</a:t>
            </a:r>
            <a:r>
              <a:rPr lang="en-US" altLang="ko-KR" sz="1200" dirty="0" smtClean="0">
                <a:latin typeface="+mn-ea"/>
              </a:rPr>
              <a:t>, </a:t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err="1" smtClean="0">
                <a:latin typeface="+mn-ea"/>
              </a:rPr>
              <a:t>압착부</a:t>
            </a:r>
            <a:r>
              <a:rPr lang="ko-KR" altLang="en-US" sz="1200" dirty="0" smtClean="0">
                <a:latin typeface="+mn-ea"/>
              </a:rPr>
              <a:t> 점검과 부적합 시공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눈</a:t>
            </a:r>
            <a:r>
              <a:rPr lang="ko-KR" altLang="en-US" sz="1200" dirty="0" smtClean="0">
                <a:latin typeface="+mn-ea"/>
              </a:rPr>
              <a:t>으로 확인</a:t>
            </a:r>
            <a:r>
              <a:rPr lang="en-US" altLang="ko-KR" sz="1200" dirty="0" smtClean="0">
                <a:latin typeface="+mn-ea"/>
              </a:rPr>
              <a:t>.</a:t>
            </a:r>
            <a:br>
              <a:rPr lang="en-US" altLang="ko-KR" sz="1200" dirty="0" smtClean="0">
                <a:latin typeface="+mn-ea"/>
              </a:rPr>
            </a:br>
            <a:endParaRPr lang="en-US" altLang="ko-KR" sz="1200" dirty="0" smtClean="0">
              <a:latin typeface="+mn-ea"/>
            </a:endParaRPr>
          </a:p>
          <a:p>
            <a:pPr marL="285750" lvl="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내열성 강화 재질로 제작하여 </a:t>
            </a:r>
            <a:endParaRPr lang="en-US" altLang="ko-KR" sz="1200" dirty="0" smtClean="0">
              <a:latin typeface="+mn-ea"/>
            </a:endParaRPr>
          </a:p>
          <a:p>
            <a:pPr lvl="0"/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+mn-ea"/>
              </a:rPr>
              <a:t>    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발열 </a:t>
            </a:r>
            <a:r>
              <a:rPr lang="en-US" altLang="ko-KR" sz="1200" dirty="0" smtClean="0">
                <a:solidFill>
                  <a:srgbClr val="FF0000"/>
                </a:solidFill>
                <a:latin typeface="+mn-ea"/>
              </a:rPr>
              <a:t>&amp; </a:t>
            </a:r>
            <a:r>
              <a:rPr lang="ko-KR" altLang="en-US" sz="1200" dirty="0" err="1" smtClean="0">
                <a:solidFill>
                  <a:srgbClr val="FF0000"/>
                </a:solidFill>
                <a:latin typeface="+mn-ea"/>
              </a:rPr>
              <a:t>아크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시 탁월한 화재예방 효과</a:t>
            </a:r>
            <a:endParaRPr lang="en-US" altLang="ko-KR" sz="1200" dirty="0" smtClean="0">
              <a:latin typeface="+mn-ea"/>
            </a:endParaRPr>
          </a:p>
          <a:p>
            <a:pPr lvl="0"/>
            <a:endParaRPr lang="en-US" altLang="ko-KR" sz="12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520" y="4077072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[</a:t>
            </a:r>
            <a:r>
              <a:rPr lang="ko-KR" altLang="en-US" sz="1100" b="1" dirty="0" smtClean="0">
                <a:latin typeface="+mn-ea"/>
              </a:rPr>
              <a:t>적용 사례</a:t>
            </a:r>
            <a:r>
              <a:rPr lang="en-US" altLang="ko-KR" sz="1100" b="1" dirty="0" smtClean="0">
                <a:latin typeface="+mn-ea"/>
              </a:rPr>
              <a:t>]</a:t>
            </a:r>
            <a:endParaRPr lang="ko-KR" altLang="en-US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4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3-6. NORD LOCK – </a:t>
            </a:r>
            <a:r>
              <a:rPr lang="ko-KR" altLang="en-US" sz="2800" b="1" i="1" dirty="0" err="1" smtClean="0">
                <a:solidFill>
                  <a:schemeClr val="bg1"/>
                </a:solidFill>
              </a:rPr>
              <a:t>풀림방지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i="1" dirty="0" err="1" smtClean="0">
                <a:solidFill>
                  <a:schemeClr val="bg1"/>
                </a:solidFill>
              </a:rPr>
              <a:t>와셔</a:t>
            </a:r>
            <a:endParaRPr lang="en-US" altLang="ko-KR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4" y="742762"/>
            <a:ext cx="2222911" cy="5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27784" y="836712"/>
            <a:ext cx="4473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600" dirty="0" smtClean="0">
                <a:latin typeface="+mn-ea"/>
              </a:rPr>
              <a:t>이상적인 </a:t>
            </a:r>
            <a:r>
              <a:rPr lang="ko-KR" altLang="en-US" sz="1600" dirty="0">
                <a:latin typeface="+mn-ea"/>
              </a:rPr>
              <a:t>해결책은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선택이 아닌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필수</a:t>
            </a:r>
            <a:r>
              <a:rPr lang="ko-KR" altLang="en-US" sz="1600" dirty="0">
                <a:latin typeface="+mn-ea"/>
              </a:rPr>
              <a:t>입니다</a:t>
            </a:r>
            <a:r>
              <a:rPr lang="en-US" altLang="ko-KR" sz="1600" dirty="0" smtClean="0">
                <a:latin typeface="+mn-ea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2" y="1733802"/>
            <a:ext cx="3302041" cy="29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66" y="1777741"/>
            <a:ext cx="2021738" cy="11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64722"/>
            <a:ext cx="2021336" cy="117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6156177" y="1925319"/>
            <a:ext cx="426618" cy="850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53" y="3356992"/>
            <a:ext cx="4980953" cy="2677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79512" y="4869160"/>
            <a:ext cx="3737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ko-KR" altLang="en-US" sz="1200" b="1" dirty="0" smtClean="0">
                <a:latin typeface="+mj-lt"/>
              </a:rPr>
              <a:t> 수공구를 </a:t>
            </a:r>
            <a:r>
              <a:rPr lang="ko-KR" altLang="en-US" sz="1200" b="1" dirty="0">
                <a:latin typeface="+mj-lt"/>
              </a:rPr>
              <a:t>사용하여 빠르고 쉽게 설치 및 </a:t>
            </a:r>
            <a:r>
              <a:rPr lang="ko-KR" altLang="en-US" sz="1200" b="1" dirty="0" smtClean="0">
                <a:latin typeface="+mj-lt"/>
              </a:rPr>
              <a:t>제거</a:t>
            </a:r>
            <a:r>
              <a:rPr lang="en-US" altLang="ko-KR" sz="1200" b="1" dirty="0" smtClean="0">
                <a:latin typeface="+mj-lt"/>
              </a:rPr>
              <a:t>.</a:t>
            </a:r>
          </a:p>
          <a:p>
            <a:endParaRPr lang="ko-KR" altLang="en-US" sz="12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200" b="1" dirty="0" smtClean="0">
                <a:latin typeface="+mj-lt"/>
              </a:rPr>
              <a:t> 윤활제의 </a:t>
            </a:r>
            <a:r>
              <a:rPr lang="ko-KR" altLang="en-US" sz="1200" b="1" dirty="0">
                <a:latin typeface="+mj-lt"/>
              </a:rPr>
              <a:t>영향을 받지 않는 잠금 </a:t>
            </a:r>
            <a:r>
              <a:rPr lang="ko-KR" altLang="en-US" sz="1200" b="1" dirty="0" smtClean="0">
                <a:latin typeface="+mj-lt"/>
              </a:rPr>
              <a:t>기능</a:t>
            </a:r>
            <a:r>
              <a:rPr lang="en-US" altLang="ko-KR" sz="1200" b="1" dirty="0" smtClean="0">
                <a:latin typeface="+mj-lt"/>
              </a:rPr>
              <a:t>.</a:t>
            </a:r>
          </a:p>
          <a:p>
            <a:endParaRPr lang="ko-KR" altLang="en-US" sz="12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200" b="1" dirty="0" smtClean="0">
                <a:latin typeface="+mj-lt"/>
              </a:rPr>
              <a:t> 높은 내부식성</a:t>
            </a:r>
            <a:endParaRPr lang="en-US" altLang="ko-KR" sz="1200" b="1" dirty="0" smtClean="0">
              <a:latin typeface="+mj-lt"/>
            </a:endParaRPr>
          </a:p>
          <a:p>
            <a:endParaRPr lang="ko-KR" altLang="en-US" sz="12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200" b="1" dirty="0" smtClean="0">
                <a:latin typeface="+mj-lt"/>
              </a:rPr>
              <a:t> </a:t>
            </a:r>
            <a:r>
              <a:rPr lang="ko-KR" altLang="en-US" sz="1200" b="1" dirty="0" err="1" smtClean="0">
                <a:latin typeface="+mj-lt"/>
              </a:rPr>
              <a:t>클램프</a:t>
            </a:r>
            <a:r>
              <a:rPr lang="ko-KR" altLang="en-US" sz="1200" b="1" dirty="0" smtClean="0">
                <a:latin typeface="+mj-lt"/>
              </a:rPr>
              <a:t> </a:t>
            </a:r>
            <a:r>
              <a:rPr lang="ko-KR" altLang="en-US" sz="1200" b="1" dirty="0">
                <a:latin typeface="+mj-lt"/>
              </a:rPr>
              <a:t>길이가 짧은 </a:t>
            </a:r>
            <a:r>
              <a:rPr lang="ko-KR" altLang="en-US" sz="1200" b="1" dirty="0" err="1">
                <a:latin typeface="+mj-lt"/>
              </a:rPr>
              <a:t>체결부라도</a:t>
            </a:r>
            <a:r>
              <a:rPr lang="ko-KR" altLang="en-US" sz="1200" b="1" dirty="0">
                <a:latin typeface="+mj-lt"/>
              </a:rPr>
              <a:t> 안정적인 </a:t>
            </a:r>
            <a:r>
              <a:rPr lang="ko-KR" altLang="en-US" sz="1200" b="1" dirty="0" smtClean="0">
                <a:latin typeface="+mj-lt"/>
              </a:rPr>
              <a:t>잠금</a:t>
            </a:r>
            <a:endParaRPr lang="en-US" altLang="ko-KR" sz="1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6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3-7. 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가공품</a:t>
            </a:r>
            <a:endParaRPr lang="en-US" altLang="ko-KR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7184"/>
            <a:ext cx="2105087" cy="121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12" y="1803985"/>
            <a:ext cx="2120699" cy="12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5" y="3174199"/>
            <a:ext cx="2115775" cy="13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46" y="3174199"/>
            <a:ext cx="2131465" cy="13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6" y="764704"/>
            <a:ext cx="1897370" cy="4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67744" y="836712"/>
            <a:ext cx="6768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250" b="1" dirty="0" smtClean="0">
                <a:latin typeface="+mn-ea"/>
              </a:rPr>
              <a:t>반도체 및 디스플레이 산업의 초정밀 가공 기술을 바탕으로 제품의 품질을 개선해 드립니다</a:t>
            </a:r>
            <a:r>
              <a:rPr lang="en-US" altLang="ko-KR" sz="1250" b="1" dirty="0" smtClean="0">
                <a:latin typeface="+mn-ea"/>
              </a:rPr>
              <a:t>. 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47437"/>
              </p:ext>
            </p:extLst>
          </p:nvPr>
        </p:nvGraphicFramePr>
        <p:xfrm>
          <a:off x="5148064" y="1628796"/>
          <a:ext cx="3600400" cy="482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구분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C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장비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기계명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C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보유수량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MCT </a:t>
                      </a:r>
                      <a:r>
                        <a:rPr lang="ko-KR" altLang="en-US" sz="800" dirty="0" smtClean="0">
                          <a:latin typeface="+mj-lt"/>
                        </a:rPr>
                        <a:t>자동선반 </a:t>
                      </a:r>
                      <a:r>
                        <a:rPr lang="en-US" altLang="ko-KR" sz="800" dirty="0" smtClean="0">
                          <a:latin typeface="+mj-lt"/>
                        </a:rPr>
                        <a:t>8” 10” 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2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2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MCT</a:t>
                      </a:r>
                      <a:r>
                        <a:rPr lang="en-US" altLang="ko-KR" sz="800" baseline="0" dirty="0" smtClean="0">
                          <a:latin typeface="+mj-lt"/>
                        </a:rPr>
                        <a:t> </a:t>
                      </a:r>
                      <a:r>
                        <a:rPr lang="ko-KR" altLang="en-US" sz="800" baseline="0" dirty="0" err="1" smtClean="0">
                          <a:latin typeface="+mj-lt"/>
                        </a:rPr>
                        <a:t>자동밀링</a:t>
                      </a:r>
                      <a:r>
                        <a:rPr lang="ko-KR" altLang="en-US" sz="800" baseline="0" dirty="0" smtClean="0">
                          <a:latin typeface="+mj-lt"/>
                        </a:rPr>
                        <a:t> </a:t>
                      </a:r>
                      <a:r>
                        <a:rPr lang="en-US" altLang="ko-KR" sz="800" baseline="0" dirty="0" smtClean="0">
                          <a:latin typeface="+mj-lt"/>
                        </a:rPr>
                        <a:t>4.5 &amp; 6.5 / 15</a:t>
                      </a:r>
                      <a:r>
                        <a:rPr lang="ko-KR" altLang="en-US" sz="800" baseline="0" dirty="0" smtClean="0">
                          <a:latin typeface="+mj-lt"/>
                        </a:rPr>
                        <a:t>호기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10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3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+mj-lt"/>
                        </a:rPr>
                        <a:t>와이어 </a:t>
                      </a:r>
                      <a:r>
                        <a:rPr lang="ko-KR" altLang="en-US" sz="800" dirty="0" err="1" smtClean="0">
                          <a:latin typeface="+mj-lt"/>
                        </a:rPr>
                        <a:t>컷팅기</a:t>
                      </a:r>
                      <a:r>
                        <a:rPr lang="ko-KR" altLang="en-US" sz="800" dirty="0" smtClean="0">
                          <a:latin typeface="+mj-lt"/>
                        </a:rPr>
                        <a:t> </a:t>
                      </a:r>
                      <a:r>
                        <a:rPr lang="en-US" altLang="ko-KR" sz="800" dirty="0" smtClean="0">
                          <a:latin typeface="+mj-lt"/>
                        </a:rPr>
                        <a:t>[SEIBU 450 / EXCETEX</a:t>
                      </a:r>
                      <a:r>
                        <a:rPr lang="en-US" altLang="ko-KR" sz="800" baseline="0" dirty="0" smtClean="0">
                          <a:latin typeface="+mj-lt"/>
                        </a:rPr>
                        <a:t> 650]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6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4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+mj-lt"/>
                        </a:rPr>
                        <a:t>슈퍼드릴 </a:t>
                      </a:r>
                      <a:r>
                        <a:rPr lang="en-US" altLang="ko-KR" sz="800" dirty="0" smtClean="0">
                          <a:latin typeface="+mj-lt"/>
                        </a:rPr>
                        <a:t>[ETC-N430 / 640]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2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5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+mj-lt"/>
                        </a:rPr>
                        <a:t>밀링</a:t>
                      </a:r>
                      <a:r>
                        <a:rPr lang="ko-KR" altLang="en-US" sz="800" dirty="0" smtClean="0">
                          <a:latin typeface="+mj-lt"/>
                        </a:rPr>
                        <a:t> </a:t>
                      </a:r>
                      <a:r>
                        <a:rPr lang="en-US" altLang="ko-KR" sz="800" dirty="0" smtClean="0">
                          <a:latin typeface="+mj-lt"/>
                        </a:rPr>
                        <a:t>5</a:t>
                      </a:r>
                      <a:r>
                        <a:rPr lang="ko-KR" altLang="en-US" sz="800" dirty="0" smtClean="0">
                          <a:latin typeface="+mj-lt"/>
                        </a:rPr>
                        <a:t>호 슈퍼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2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6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CNC</a:t>
                      </a:r>
                      <a:r>
                        <a:rPr lang="ko-KR" altLang="en-US" sz="800" dirty="0" smtClean="0">
                          <a:latin typeface="+mj-lt"/>
                        </a:rPr>
                        <a:t>선반 </a:t>
                      </a:r>
                      <a:r>
                        <a:rPr lang="en-US" altLang="ko-KR" sz="800" dirty="0" smtClean="0">
                          <a:latin typeface="+mj-lt"/>
                        </a:rPr>
                        <a:t>[TSUGAMI B012-11]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3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7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+mj-lt"/>
                        </a:rPr>
                        <a:t>대형 성형 </a:t>
                      </a:r>
                      <a:r>
                        <a:rPr lang="ko-KR" altLang="en-US" sz="800" dirty="0" err="1" smtClean="0">
                          <a:latin typeface="+mj-lt"/>
                        </a:rPr>
                        <a:t>연삭기</a:t>
                      </a:r>
                      <a:r>
                        <a:rPr lang="ko-KR" altLang="en-US" sz="800" dirty="0" smtClean="0">
                          <a:latin typeface="+mj-lt"/>
                        </a:rPr>
                        <a:t> </a:t>
                      </a:r>
                      <a:r>
                        <a:rPr lang="en-US" altLang="ko-KR" sz="800" dirty="0" smtClean="0">
                          <a:latin typeface="+mj-lt"/>
                        </a:rPr>
                        <a:t>[DAESAN]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8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+mj-lt"/>
                        </a:rPr>
                        <a:t>성형 </a:t>
                      </a:r>
                      <a:r>
                        <a:rPr lang="ko-KR" altLang="en-US" sz="800" dirty="0" err="1" smtClean="0">
                          <a:latin typeface="+mj-lt"/>
                        </a:rPr>
                        <a:t>연삭기</a:t>
                      </a:r>
                      <a:r>
                        <a:rPr lang="en-US" altLang="ko-KR" sz="800" dirty="0" smtClean="0">
                          <a:latin typeface="+mj-lt"/>
                        </a:rPr>
                        <a:t>[YGS-52B]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9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Machining</a:t>
                      </a:r>
                      <a:r>
                        <a:rPr lang="en-US" altLang="ko-KR" sz="800" baseline="0" dirty="0" smtClean="0">
                          <a:latin typeface="+mj-lt"/>
                        </a:rPr>
                        <a:t> Center[DOOSAN TC320 D]</a:t>
                      </a:r>
                      <a:endParaRPr lang="en-US" altLang="ko-KR" sz="8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10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+mj-lt"/>
                        </a:rPr>
                        <a:t>고속</a:t>
                      </a:r>
                      <a:r>
                        <a:rPr lang="en-US" altLang="ko-KR" sz="800" dirty="0" smtClean="0">
                          <a:latin typeface="+mj-lt"/>
                        </a:rPr>
                        <a:t>Cutting</a:t>
                      </a:r>
                      <a:r>
                        <a:rPr lang="en-US" altLang="ko-KR" sz="800" baseline="0" dirty="0" smtClean="0">
                          <a:latin typeface="+mj-lt"/>
                        </a:rPr>
                        <a:t> M/C [TCH-405]</a:t>
                      </a:r>
                      <a:endParaRPr lang="en-US" altLang="ko-KR" sz="8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11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BAND PAPER M/C[</a:t>
                      </a:r>
                      <a:r>
                        <a:rPr lang="ko-KR" altLang="en-US" sz="800" dirty="0" smtClean="0">
                          <a:latin typeface="+mj-lt"/>
                        </a:rPr>
                        <a:t>화남</a:t>
                      </a:r>
                      <a:r>
                        <a:rPr lang="en-US" altLang="ko-KR" sz="800" dirty="0" smtClean="0">
                          <a:latin typeface="+mj-lt"/>
                        </a:rPr>
                        <a:t>12”] </a:t>
                      </a:r>
                      <a:r>
                        <a:rPr lang="ko-KR" altLang="en-US" sz="800" dirty="0" smtClean="0">
                          <a:latin typeface="+mj-lt"/>
                        </a:rPr>
                        <a:t>및 </a:t>
                      </a:r>
                      <a:r>
                        <a:rPr lang="ko-KR" altLang="en-US" sz="800" dirty="0" err="1" smtClean="0">
                          <a:latin typeface="+mj-lt"/>
                        </a:rPr>
                        <a:t>방전기</a:t>
                      </a:r>
                      <a:r>
                        <a:rPr lang="ko-KR" altLang="en-US" sz="800" dirty="0" smtClean="0">
                          <a:latin typeface="+mj-lt"/>
                        </a:rPr>
                        <a:t> 외  기타</a:t>
                      </a:r>
                      <a:endParaRPr lang="en-US" altLang="ko-KR" sz="8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+mj-lt"/>
                        </a:rPr>
                        <a:t>9</a:t>
                      </a:r>
                      <a:r>
                        <a:rPr lang="ko-KR" altLang="en-US" sz="800" dirty="0" smtClean="0">
                          <a:latin typeface="+mj-lt"/>
                        </a:rPr>
                        <a:t>대</a:t>
                      </a:r>
                      <a:endParaRPr lang="ko-KR" altLang="en-US" sz="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37559"/>
            <a:ext cx="1563741" cy="13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37560"/>
            <a:ext cx="1462775" cy="13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37559"/>
            <a:ext cx="1296144" cy="137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2726398"/>
            <a:ext cx="4610613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latinLnBrk="0">
              <a:lnSpc>
                <a:spcPct val="90000"/>
              </a:lnSpc>
            </a:pPr>
            <a:r>
              <a:rPr lang="en-US" altLang="ko-KR" sz="48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Thank you</a:t>
            </a:r>
            <a:endParaRPr lang="ko-KR" altLang="en-US" sz="4800" b="1" spc="-7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5536" y="1026016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      </a:t>
            </a:r>
            <a:r>
              <a:rPr lang="en-US" altLang="ko-KR" b="1" dirty="0" smtClean="0"/>
              <a:t>1. </a:t>
            </a:r>
            <a:r>
              <a:rPr lang="ko-KR" altLang="en-US" b="1" dirty="0" smtClean="0"/>
              <a:t>회사 개요</a:t>
            </a:r>
          </a:p>
          <a:p>
            <a:endParaRPr lang="ko-KR" altLang="en-US" b="1" dirty="0" smtClean="0"/>
          </a:p>
          <a:p>
            <a:r>
              <a:rPr lang="ko-KR" altLang="en-US" b="1" dirty="0" smtClean="0"/>
              <a:t>       </a:t>
            </a:r>
            <a:r>
              <a:rPr lang="en-US" altLang="ko-KR" b="1" dirty="0" smtClean="0"/>
              <a:t>2. </a:t>
            </a:r>
            <a:r>
              <a:rPr lang="ko-KR" altLang="en-US" b="1" dirty="0" smtClean="0"/>
              <a:t>회사 연혁 및 조직도</a:t>
            </a:r>
          </a:p>
          <a:p>
            <a:endParaRPr lang="ko-KR" altLang="en-US" b="1" dirty="0" smtClean="0"/>
          </a:p>
          <a:p>
            <a:r>
              <a:rPr lang="ko-KR" altLang="en-US" b="1" dirty="0" smtClean="0"/>
              <a:t>       </a:t>
            </a:r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주요 취급 제품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          </a:t>
            </a:r>
            <a:r>
              <a:rPr lang="en-US" altLang="ko-KR" dirty="0" smtClean="0"/>
              <a:t>3-1. HITACHI METALS _ CABLE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 3-2. ROOTECH _ DIGITAL POWER METER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 3-3 </a:t>
            </a:r>
            <a:r>
              <a:rPr lang="ko-KR" altLang="en-US" dirty="0" smtClean="0"/>
              <a:t>삼원</a:t>
            </a:r>
            <a:r>
              <a:rPr lang="en-US" altLang="ko-KR" dirty="0" smtClean="0"/>
              <a:t>ACT_ECO-FLEX (CLEAN CABLE)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 3-4. RG POWER _ </a:t>
            </a:r>
            <a:r>
              <a:rPr lang="ko-KR" altLang="en-US" dirty="0" err="1" smtClean="0"/>
              <a:t>고감쇄형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NOISE FILTER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 3-5. EYE CAP _ </a:t>
            </a:r>
            <a:r>
              <a:rPr lang="ko-KR" altLang="en-US" dirty="0" smtClean="0"/>
              <a:t>온도변화용</a:t>
            </a:r>
            <a:r>
              <a:rPr lang="en-US" altLang="ko-KR" dirty="0"/>
              <a:t> </a:t>
            </a:r>
            <a:r>
              <a:rPr lang="ko-KR" altLang="en-US" dirty="0" err="1" smtClean="0"/>
              <a:t>절연캡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    3-6. NORD ROCK _ </a:t>
            </a:r>
            <a:r>
              <a:rPr lang="ko-KR" altLang="en-US" dirty="0" err="1" smtClean="0"/>
              <a:t>풀림방지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와셔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          </a:t>
            </a:r>
            <a:r>
              <a:rPr lang="en-US" altLang="ko-KR" dirty="0" smtClean="0"/>
              <a:t>3-7. </a:t>
            </a:r>
            <a:r>
              <a:rPr lang="ko-KR" altLang="en-US" dirty="0" smtClean="0"/>
              <a:t>정밀 부품 및 가공품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763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107504" y="768245"/>
            <a:ext cx="877899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5F5F5F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성지티앤엠은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반도체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디스플레이 장비 및 미래  지향적인 산업 발전을 위해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최고의 고객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Service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정신으로 신속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정확한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Solution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제공 해 드리겠습니다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최고의 동반자로서 고객의 가치 창조에 공헌 하도록 하겠습니다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ja-JP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b="15157"/>
          <a:stretch/>
        </p:blipFill>
        <p:spPr>
          <a:xfrm>
            <a:off x="5326034" y="4221088"/>
            <a:ext cx="3594414" cy="17809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0"/>
          <a:stretch/>
        </p:blipFill>
        <p:spPr>
          <a:xfrm>
            <a:off x="5326035" y="1988840"/>
            <a:ext cx="3594413" cy="1999471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52108"/>
              </p:ext>
            </p:extLst>
          </p:nvPr>
        </p:nvGraphicFramePr>
        <p:xfrm>
          <a:off x="208901" y="1988840"/>
          <a:ext cx="5011172" cy="4016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회사명</a:t>
                      </a: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㈜</a:t>
                      </a:r>
                      <a:r>
                        <a:rPr kumimoji="1" lang="ko-KR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성지티앤엠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</a:t>
                      </a: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http://www.sungji-tnm.com)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돋움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주소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ko-KR" altLang="en-US" sz="1400" dirty="0" smtClean="0">
                          <a:latin typeface="+mn-lt"/>
                        </a:rPr>
                        <a:t>수원시 권선구 </a:t>
                      </a:r>
                      <a:r>
                        <a:rPr lang="ko-KR" altLang="en-US" sz="1400" dirty="0" err="1" smtClean="0">
                          <a:latin typeface="+mn-lt"/>
                        </a:rPr>
                        <a:t>산업로</a:t>
                      </a:r>
                      <a:r>
                        <a:rPr lang="ko-KR" altLang="en-US" sz="1400" dirty="0" smtClean="0">
                          <a:latin typeface="+mn-lt"/>
                        </a:rPr>
                        <a:t> </a:t>
                      </a:r>
                      <a:r>
                        <a:rPr lang="en-US" altLang="ko-KR" sz="1400" dirty="0" smtClean="0">
                          <a:latin typeface="+mn-lt"/>
                        </a:rPr>
                        <a:t>156</a:t>
                      </a:r>
                      <a:r>
                        <a:rPr lang="ko-KR" altLang="en-US" sz="1400" dirty="0" err="1" smtClean="0">
                          <a:latin typeface="+mn-lt"/>
                        </a:rPr>
                        <a:t>번길</a:t>
                      </a:r>
                      <a:r>
                        <a:rPr lang="ko-KR" altLang="en-US" sz="1400" dirty="0" smtClean="0">
                          <a:latin typeface="+mn-lt"/>
                        </a:rPr>
                        <a:t> </a:t>
                      </a:r>
                      <a:r>
                        <a:rPr lang="en-US" altLang="ko-KR" sz="1400" dirty="0" smtClean="0">
                          <a:latin typeface="+mn-lt"/>
                        </a:rPr>
                        <a:t>142-10, 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ko-KR" altLang="en-US" sz="1400" dirty="0" err="1" smtClean="0">
                          <a:latin typeface="+mn-lt"/>
                        </a:rPr>
                        <a:t>수원벤처벨리</a:t>
                      </a:r>
                      <a:r>
                        <a:rPr lang="en-US" altLang="ko-KR" sz="1400" dirty="0" smtClean="0">
                          <a:latin typeface="+mn-lt"/>
                        </a:rPr>
                        <a:t>2 B</a:t>
                      </a:r>
                      <a:r>
                        <a:rPr lang="ko-KR" altLang="en-US" sz="1400" dirty="0" smtClean="0">
                          <a:latin typeface="+mn-lt"/>
                        </a:rPr>
                        <a:t>동 </a:t>
                      </a:r>
                      <a:r>
                        <a:rPr lang="en-US" altLang="ko-KR" sz="1400" dirty="0" smtClean="0">
                          <a:latin typeface="+mn-lt"/>
                        </a:rPr>
                        <a:t>507</a:t>
                      </a:r>
                      <a:r>
                        <a:rPr lang="ko-KR" altLang="en-US" sz="1400" dirty="0" smtClean="0">
                          <a:latin typeface="+mn-lt"/>
                        </a:rPr>
                        <a:t>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대표자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ko-KR" altLang="en-US" sz="1400" dirty="0" smtClean="0">
                          <a:latin typeface="+mn-lt"/>
                        </a:rPr>
                        <a:t>정해양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설립일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latin typeface="+mn-lt"/>
                        </a:rPr>
                        <a:t>2011</a:t>
                      </a:r>
                      <a:r>
                        <a:rPr lang="ko-KR" altLang="en-US" sz="1400" dirty="0" smtClean="0">
                          <a:latin typeface="+mn-lt"/>
                        </a:rPr>
                        <a:t>년 </a:t>
                      </a:r>
                      <a:r>
                        <a:rPr lang="en-US" altLang="ko-KR" sz="1400" dirty="0" smtClean="0">
                          <a:latin typeface="+mn-lt"/>
                        </a:rPr>
                        <a:t>11</a:t>
                      </a:r>
                      <a:r>
                        <a:rPr lang="ko-KR" altLang="en-US" sz="1400" dirty="0" smtClean="0">
                          <a:latin typeface="+mn-lt"/>
                        </a:rPr>
                        <a:t>월 </a:t>
                      </a:r>
                      <a:r>
                        <a:rPr lang="en-US" altLang="ko-KR" sz="1400" dirty="0" smtClean="0">
                          <a:latin typeface="+mn-lt"/>
                        </a:rPr>
                        <a:t>8</a:t>
                      </a:r>
                      <a:r>
                        <a:rPr lang="ko-KR" altLang="en-US" sz="1400" dirty="0" smtClean="0">
                          <a:latin typeface="+mn-lt"/>
                        </a:rPr>
                        <a:t>일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자본금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latin typeface="+mn-lt"/>
                        </a:rPr>
                        <a:t>9</a:t>
                      </a:r>
                      <a:r>
                        <a:rPr lang="ko-KR" altLang="en-US" sz="1400" dirty="0" err="1" smtClean="0">
                          <a:latin typeface="+mn-lt"/>
                        </a:rPr>
                        <a:t>억원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매출액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latin typeface="+mn-lt"/>
                        </a:rPr>
                        <a:t>134</a:t>
                      </a:r>
                      <a:r>
                        <a:rPr lang="ko-KR" altLang="en-US" sz="1400" smtClean="0">
                          <a:latin typeface="+mn-lt"/>
                        </a:rPr>
                        <a:t>억원 </a:t>
                      </a:r>
                      <a:r>
                        <a:rPr lang="en-US" altLang="ko-KR" sz="1400" dirty="0" smtClean="0">
                          <a:latin typeface="+mn-lt"/>
                        </a:rPr>
                        <a:t>(2018</a:t>
                      </a:r>
                      <a:r>
                        <a:rPr lang="ko-KR" altLang="en-US" sz="1400" dirty="0" smtClean="0">
                          <a:latin typeface="+mn-lt"/>
                        </a:rPr>
                        <a:t>년 </a:t>
                      </a:r>
                      <a:r>
                        <a:rPr lang="en-US" altLang="ko-KR" sz="1400" dirty="0" smtClean="0">
                          <a:latin typeface="+mn-lt"/>
                        </a:rPr>
                        <a:t>12</a:t>
                      </a:r>
                      <a:r>
                        <a:rPr lang="ko-KR" altLang="en-US" sz="1400" dirty="0" smtClean="0">
                          <a:latin typeface="+mn-lt"/>
                        </a:rPr>
                        <a:t>월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종업원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latin typeface="+mn-lt"/>
                        </a:rPr>
                        <a:t>13</a:t>
                      </a:r>
                      <a:r>
                        <a:rPr lang="ko-KR" altLang="en-US" sz="1400" dirty="0" smtClean="0">
                          <a:latin typeface="+mn-lt"/>
                        </a:rPr>
                        <a:t>명 </a:t>
                      </a:r>
                      <a:r>
                        <a:rPr lang="en-US" altLang="ko-KR" sz="1400" dirty="0" smtClean="0">
                          <a:latin typeface="+mn-lt"/>
                        </a:rPr>
                        <a:t>(2019</a:t>
                      </a:r>
                      <a:r>
                        <a:rPr lang="ko-KR" altLang="en-US" sz="1400" dirty="0" smtClean="0">
                          <a:latin typeface="+mn-lt"/>
                        </a:rPr>
                        <a:t>년 </a:t>
                      </a:r>
                      <a:r>
                        <a:rPr lang="en-US" altLang="ko-KR" sz="1400" dirty="0" smtClean="0">
                          <a:latin typeface="+mn-lt"/>
                        </a:rPr>
                        <a:t>1</a:t>
                      </a:r>
                      <a:r>
                        <a:rPr lang="ko-KR" altLang="en-US" sz="1400" dirty="0" smtClean="0">
                          <a:latin typeface="+mn-lt"/>
                        </a:rPr>
                        <a:t>월 기준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56">
                <a:tc>
                  <a:txBody>
                    <a:bodyPr/>
                    <a:lstStyle/>
                    <a:p>
                      <a:pPr marL="0" indent="0" algn="ctr" latinLnBrk="1">
                        <a:buFont typeface="Wingdings" pitchFamily="2" charset="2"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취급품목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Hitachi Metals Cable , Power Meter(ROOTECH), 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Noise Filter(RG POWER)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1. 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회사개</a:t>
            </a:r>
            <a:r>
              <a:rPr lang="ko-KR" altLang="en-US" sz="2800" b="1" i="1" dirty="0">
                <a:solidFill>
                  <a:schemeClr val="bg1"/>
                </a:solidFill>
              </a:rPr>
              <a:t>요</a:t>
            </a:r>
            <a:endParaRPr lang="en-US" altLang="ko-K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flipH="1">
            <a:off x="179512" y="1096424"/>
            <a:ext cx="2520280" cy="56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prstClr val="white"/>
                </a:solidFill>
              </a:rPr>
              <a:t>2011</a:t>
            </a:r>
            <a:r>
              <a:rPr lang="ko-KR" altLang="en-US" sz="1600" b="1" dirty="0" smtClean="0">
                <a:solidFill>
                  <a:prstClr val="white"/>
                </a:solidFill>
              </a:rPr>
              <a:t>년 </a:t>
            </a:r>
            <a:r>
              <a:rPr lang="en-US" altLang="ko-KR" sz="1600" b="1" dirty="0" smtClean="0">
                <a:solidFill>
                  <a:prstClr val="white"/>
                </a:solidFill>
              </a:rPr>
              <a:t>11</a:t>
            </a:r>
            <a:r>
              <a:rPr lang="ko-KR" altLang="en-US" sz="1600" b="1" dirty="0" smtClean="0">
                <a:solidFill>
                  <a:prstClr val="white"/>
                </a:solidFill>
              </a:rPr>
              <a:t>월 </a:t>
            </a:r>
            <a:r>
              <a:rPr lang="en-US" altLang="ko-KR" sz="1600" b="1" dirty="0" smtClean="0">
                <a:solidFill>
                  <a:prstClr val="white"/>
                </a:solidFill>
              </a:rPr>
              <a:t>8</a:t>
            </a:r>
            <a:r>
              <a:rPr lang="ko-KR" altLang="en-US" sz="1600" b="1" dirty="0" smtClean="0">
                <a:solidFill>
                  <a:prstClr val="white"/>
                </a:solidFill>
              </a:rPr>
              <a:t>일 설립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043608" y="1480848"/>
            <a:ext cx="22272" cy="4513248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043608" y="2455545"/>
            <a:ext cx="57606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1059824" y="3094990"/>
            <a:ext cx="5598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059824" y="3800217"/>
            <a:ext cx="559848" cy="8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59824" y="4482465"/>
            <a:ext cx="559848" cy="228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65880" y="5965521"/>
            <a:ext cx="5537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547664" y="219423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  <a:latin typeface="+mn-ea"/>
              </a:rPr>
              <a:t>04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월</a:t>
            </a:r>
            <a:r>
              <a:rPr lang="en-US" altLang="ko-KR" sz="1200" dirty="0" smtClean="0">
                <a:solidFill>
                  <a:srgbClr val="C00000"/>
                </a:solidFill>
                <a:latin typeface="+mn-ea"/>
              </a:rPr>
              <a:t>  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Hitachi </a:t>
            </a:r>
            <a:r>
              <a:rPr lang="en-US" altLang="ko-KR" sz="1200" dirty="0" smtClean="0">
                <a:solidFill>
                  <a:srgbClr val="C00000"/>
                </a:solidFill>
                <a:latin typeface="+mn-ea"/>
              </a:rPr>
              <a:t>Metals(Cable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)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한국총판 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계약</a:t>
            </a:r>
            <a:endParaRPr lang="ko-KR" altLang="en-US" sz="1200" dirty="0">
              <a:solidFill>
                <a:srgbClr val="C00000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rgbClr val="C00000"/>
                </a:solidFill>
                <a:latin typeface="+mn-ea"/>
              </a:rPr>
              <a:t>12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월</a:t>
            </a:r>
            <a:r>
              <a:rPr lang="en-US" altLang="ko-KR" sz="1200" dirty="0" smtClean="0">
                <a:solidFill>
                  <a:srgbClr val="C00000"/>
                </a:solidFill>
                <a:latin typeface="+mn-ea"/>
              </a:rPr>
              <a:t>  ROOTECH 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디지털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전력 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METER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대리점 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계약</a:t>
            </a:r>
            <a:endParaRPr lang="ko-KR" altLang="en-US" sz="1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359" y="2263775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2012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59" y="2922051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2013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599" y="3627278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2015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48947" y="2860959"/>
            <a:ext cx="249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04</a:t>
            </a:r>
            <a:r>
              <a:rPr lang="ko-KR" altLang="en-US" sz="1200" dirty="0" smtClean="0">
                <a:latin typeface="+mn-ea"/>
              </a:rPr>
              <a:t>월</a:t>
            </a:r>
            <a:r>
              <a:rPr lang="en-US" altLang="ko-KR" sz="1200" dirty="0" smtClean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의료용 케이블</a:t>
            </a:r>
            <a:r>
              <a:rPr lang="en-US" altLang="ko-KR" sz="1200" dirty="0">
                <a:latin typeface="+mn-ea"/>
              </a:rPr>
              <a:t>, MCX </a:t>
            </a:r>
            <a:r>
              <a:rPr lang="ko-KR" altLang="en-US" sz="1200" dirty="0">
                <a:latin typeface="+mn-ea"/>
              </a:rPr>
              <a:t>사업</a:t>
            </a:r>
          </a:p>
          <a:p>
            <a:r>
              <a:rPr lang="en-US" altLang="ko-KR" sz="1200" dirty="0" smtClean="0">
                <a:latin typeface="+mn-ea"/>
              </a:rPr>
              <a:t>07</a:t>
            </a:r>
            <a:r>
              <a:rPr lang="ko-KR" altLang="en-US" sz="1200" dirty="0" smtClean="0">
                <a:latin typeface="+mn-ea"/>
              </a:rPr>
              <a:t>월</a:t>
            </a:r>
            <a:r>
              <a:rPr lang="en-US" altLang="ko-KR" sz="1200" dirty="0" smtClean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서울사무소 </a:t>
            </a:r>
            <a:r>
              <a:rPr lang="ko-KR" altLang="en-US" sz="1200" dirty="0" smtClean="0">
                <a:latin typeface="+mn-ea"/>
              </a:rPr>
              <a:t>개설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54010" y="3570277"/>
            <a:ext cx="3030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06</a:t>
            </a:r>
            <a:r>
              <a:rPr lang="ko-KR" altLang="en-US" sz="1200" dirty="0" smtClean="0">
                <a:latin typeface="+mn-ea"/>
              </a:rPr>
              <a:t>월</a:t>
            </a:r>
            <a:r>
              <a:rPr lang="en-US" altLang="ko-KR" sz="1200" dirty="0" smtClean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신임 대표이사 </a:t>
            </a:r>
            <a:r>
              <a:rPr lang="ko-KR" altLang="en-US" sz="1200" dirty="0" smtClean="0">
                <a:latin typeface="+mn-ea"/>
              </a:rPr>
              <a:t>취임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現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r>
              <a:rPr lang="en-US" altLang="ko-KR" sz="1200" dirty="0" smtClean="0">
                <a:latin typeface="+mn-ea"/>
              </a:rPr>
              <a:t>12</a:t>
            </a:r>
            <a:r>
              <a:rPr lang="ko-KR" altLang="en-US" sz="1200" dirty="0" smtClean="0">
                <a:latin typeface="+mn-ea"/>
              </a:rPr>
              <a:t>월   매출 </a:t>
            </a:r>
            <a:r>
              <a:rPr lang="en-US" altLang="ko-KR" sz="1200" dirty="0" smtClean="0">
                <a:latin typeface="+mn-ea"/>
              </a:rPr>
              <a:t>100</a:t>
            </a:r>
            <a:r>
              <a:rPr lang="ko-KR" altLang="en-US" sz="1200" dirty="0" smtClean="0">
                <a:latin typeface="+mn-ea"/>
              </a:rPr>
              <a:t>억 달성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599" y="4330858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2017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4010" y="4344977"/>
            <a:ext cx="3030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12</a:t>
            </a:r>
            <a:r>
              <a:rPr lang="ko-KR" altLang="en-US" sz="1200" dirty="0" smtClean="0">
                <a:latin typeface="+mn-ea"/>
              </a:rPr>
              <a:t>월</a:t>
            </a:r>
            <a:r>
              <a:rPr lang="en-US" altLang="ko-KR" sz="1200" dirty="0" smtClean="0">
                <a:latin typeface="+mn-ea"/>
              </a:rPr>
              <a:t>   </a:t>
            </a:r>
            <a:r>
              <a:rPr lang="ko-KR" altLang="en-US" sz="1200" dirty="0" smtClean="0">
                <a:latin typeface="+mn-ea"/>
              </a:rPr>
              <a:t>매출 </a:t>
            </a:r>
            <a:r>
              <a:rPr lang="en-US" altLang="ko-KR" sz="1200" dirty="0" smtClean="0">
                <a:latin typeface="+mn-ea"/>
              </a:rPr>
              <a:t>200</a:t>
            </a:r>
            <a:r>
              <a:rPr lang="ko-KR" altLang="en-US" sz="1200" dirty="0" smtClean="0">
                <a:latin typeface="+mn-ea"/>
              </a:rPr>
              <a:t>억 달성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087" y="5803754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2019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54010" y="5811192"/>
            <a:ext cx="3030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2</a:t>
            </a:r>
            <a:r>
              <a:rPr lang="ko-KR" altLang="en-US" sz="1200" dirty="0" smtClean="0">
                <a:latin typeface="+mn-ea"/>
              </a:rPr>
              <a:t>월</a:t>
            </a:r>
            <a:r>
              <a:rPr lang="en-US" altLang="ko-KR" sz="1200" dirty="0" smtClean="0">
                <a:latin typeface="+mn-ea"/>
              </a:rPr>
              <a:t>   EMI FILTER </a:t>
            </a:r>
            <a:r>
              <a:rPr lang="ko-KR" altLang="en-US" sz="1200" dirty="0" smtClean="0">
                <a:latin typeface="+mn-ea"/>
              </a:rPr>
              <a:t>대리점 계약 </a:t>
            </a:r>
            <a:endParaRPr lang="en-US" altLang="ko-KR" sz="1200" dirty="0" smtClean="0">
              <a:latin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059824" y="5215255"/>
            <a:ext cx="559848" cy="101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54010" y="5077767"/>
            <a:ext cx="3030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10</a:t>
            </a:r>
            <a:r>
              <a:rPr lang="ko-KR" altLang="en-US" sz="1200" dirty="0" smtClean="0">
                <a:latin typeface="+mn-ea"/>
              </a:rPr>
              <a:t>월   정밀 부품 가공 사업 확장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599" y="5053488"/>
            <a:ext cx="80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2018</a:t>
            </a:r>
            <a:r>
              <a:rPr lang="ko-KR" altLang="en-US" sz="1400" dirty="0" smtClean="0">
                <a:latin typeface="+mn-ea"/>
              </a:rPr>
              <a:t>년</a:t>
            </a:r>
            <a:endParaRPr lang="ko-KR" altLang="en-US" sz="1400" dirty="0">
              <a:latin typeface="+mn-ea"/>
            </a:endParaRPr>
          </a:p>
        </p:txBody>
      </p:sp>
      <p:graphicFrame>
        <p:nvGraphicFramePr>
          <p:cNvPr id="22" name="차트 21"/>
          <p:cNvGraphicFramePr/>
          <p:nvPr>
            <p:extLst>
              <p:ext uri="{D42A27DB-BD31-4B8C-83A1-F6EECF244321}">
                <p14:modId xmlns:p14="http://schemas.microsoft.com/office/powerpoint/2010/main" val="2856414062"/>
              </p:ext>
            </p:extLst>
          </p:nvPr>
        </p:nvGraphicFramePr>
        <p:xfrm>
          <a:off x="4788024" y="3801109"/>
          <a:ext cx="4104455" cy="25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다이어그램 22"/>
          <p:cNvGraphicFramePr/>
          <p:nvPr>
            <p:extLst>
              <p:ext uri="{D42A27DB-BD31-4B8C-83A1-F6EECF244321}">
                <p14:modId xmlns:p14="http://schemas.microsoft.com/office/powerpoint/2010/main" val="913216701"/>
              </p:ext>
            </p:extLst>
          </p:nvPr>
        </p:nvGraphicFramePr>
        <p:xfrm>
          <a:off x="4788024" y="764704"/>
          <a:ext cx="4415690" cy="260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직사각형 59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2. 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회사 연혁 및 조직</a:t>
            </a:r>
            <a:endParaRPr lang="en-US" altLang="ko-K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806268896"/>
              </p:ext>
            </p:extLst>
          </p:nvPr>
        </p:nvGraphicFramePr>
        <p:xfrm>
          <a:off x="179512" y="1464130"/>
          <a:ext cx="8856984" cy="419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직사각형 2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3. 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주요 취급 제품</a:t>
            </a:r>
            <a:endParaRPr lang="en-US" altLang="ko-K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5319766" y="1090225"/>
            <a:ext cx="328468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400" b="1" dirty="0" smtClean="0">
                <a:latin typeface="+mn-ea"/>
              </a:rPr>
              <a:t>▣ </a:t>
            </a:r>
            <a:r>
              <a:rPr lang="en-US" altLang="ko-KR" sz="1400" b="1" dirty="0">
                <a:latin typeface="+mn-ea"/>
              </a:rPr>
              <a:t>ROBOT CABLE </a:t>
            </a:r>
            <a:endParaRPr lang="en-US" altLang="ko-KR" sz="1400" b="1" dirty="0" smtClean="0">
              <a:latin typeface="+mn-ea"/>
            </a:endParaRPr>
          </a:p>
          <a:p>
            <a:pPr lvl="0"/>
            <a:endParaRPr lang="en-US" altLang="ko-KR" sz="1100" b="1" dirty="0">
              <a:latin typeface="+mn-ea"/>
            </a:endParaRPr>
          </a:p>
          <a:p>
            <a:pPr lvl="0"/>
            <a:r>
              <a:rPr lang="ko-KR" altLang="en-US" sz="1200" dirty="0" smtClean="0">
                <a:latin typeface="+mn-ea"/>
              </a:rPr>
              <a:t>반도체 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>
                <a:latin typeface="+mn-ea"/>
              </a:rPr>
              <a:t>디스플레이 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>
                <a:latin typeface="+mn-ea"/>
              </a:rPr>
              <a:t>산업용 조립 로봇 </a:t>
            </a:r>
            <a:r>
              <a:rPr lang="ko-KR" altLang="en-US" sz="1200" dirty="0" smtClean="0">
                <a:latin typeface="+mn-ea"/>
              </a:rPr>
              <a:t>등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공장 </a:t>
            </a:r>
            <a:r>
              <a:rPr lang="ko-KR" altLang="en-US" sz="1200" dirty="0">
                <a:latin typeface="+mn-ea"/>
              </a:rPr>
              <a:t>자동화에 있어 가동성이 뛰어난 </a:t>
            </a:r>
            <a:r>
              <a:rPr lang="ko-KR" altLang="en-US" sz="1200" dirty="0" smtClean="0">
                <a:latin typeface="+mn-ea"/>
              </a:rPr>
              <a:t>제품으로 모든 </a:t>
            </a:r>
            <a:r>
              <a:rPr lang="ko-KR" altLang="en-US" sz="1200" dirty="0">
                <a:latin typeface="+mn-ea"/>
              </a:rPr>
              <a:t>구조의 </a:t>
            </a:r>
            <a:r>
              <a:rPr lang="en-US" altLang="ko-KR" sz="1200" dirty="0">
                <a:latin typeface="+mn-ea"/>
              </a:rPr>
              <a:t>ROBOT</a:t>
            </a:r>
            <a:r>
              <a:rPr lang="ko-KR" altLang="en-US" sz="1200" dirty="0">
                <a:latin typeface="+mn-ea"/>
              </a:rPr>
              <a:t>의 적용 가능 하도록 설계 및 생산 되어 자동화 산업의 각 분야에 공급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63" y="1090225"/>
            <a:ext cx="1437469" cy="161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" y="998943"/>
            <a:ext cx="2487613" cy="16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285903" y="616096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00" b="1" dirty="0" smtClean="0"/>
              <a:t> </a:t>
            </a:r>
            <a:r>
              <a:rPr lang="ko-KR" altLang="en-US" sz="1600" b="1" dirty="0" smtClean="0">
                <a:latin typeface="맑은 고딕"/>
                <a:ea typeface="맑은 고딕"/>
              </a:rPr>
              <a:t>▣ </a:t>
            </a:r>
            <a:r>
              <a:rPr lang="ko-KR" altLang="en-US" sz="1600" b="1" dirty="0" smtClean="0"/>
              <a:t>가동용 케이블</a:t>
            </a:r>
            <a:endParaRPr lang="en-US" altLang="ko-KR" sz="1600" b="1" dirty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99" y="3078888"/>
            <a:ext cx="2451825" cy="1580907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546659" y="4802490"/>
            <a:ext cx="2395969" cy="1866870"/>
            <a:chOff x="9019884" y="3402501"/>
            <a:chExt cx="2728836" cy="2887986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9884" y="3402501"/>
              <a:ext cx="2728836" cy="2331019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9023614" y="6059655"/>
              <a:ext cx="21210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o-KR" altLang="en-US" sz="900" dirty="0" smtClean="0">
                  <a:latin typeface="맑은 고딕"/>
                  <a:ea typeface="맑은 고딕"/>
                </a:rPr>
                <a:t>※ </a:t>
              </a:r>
              <a:r>
                <a:rPr lang="en-US" altLang="ko-KR" sz="900" dirty="0" smtClean="0"/>
                <a:t>NDT, </a:t>
              </a:r>
              <a:r>
                <a:rPr lang="ko-KR" altLang="en-US" sz="900" dirty="0" smtClean="0"/>
                <a:t>산업용 내시경으로 확장 가능</a:t>
              </a:r>
              <a:endParaRPr lang="en-US" altLang="ko-KR" sz="9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9019884" y="5760897"/>
              <a:ext cx="127150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050" b="1" dirty="0" smtClean="0"/>
                <a:t>[</a:t>
              </a:r>
              <a:r>
                <a:rPr lang="ko-KR" altLang="en-US" sz="1050" b="1" dirty="0" smtClean="0"/>
                <a:t>내시경용 케이블</a:t>
              </a:r>
              <a:r>
                <a:rPr lang="en-US" altLang="ko-KR" sz="1050" b="1" dirty="0" smtClean="0"/>
                <a:t>]</a:t>
              </a:r>
              <a:endParaRPr lang="en-US" altLang="ko-KR" sz="1050" b="1" dirty="0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359591" y="2708920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00" b="1" dirty="0"/>
              <a:t> ▣ </a:t>
            </a:r>
            <a:r>
              <a:rPr lang="ko-KR" altLang="en-US" sz="1600" b="1" dirty="0" smtClean="0"/>
              <a:t>의료용 케이블</a:t>
            </a:r>
            <a:endParaRPr lang="en-US" altLang="ko-KR" sz="1600" b="1" dirty="0"/>
          </a:p>
        </p:txBody>
      </p:sp>
      <p:sp>
        <p:nvSpPr>
          <p:cNvPr id="41" name="직사각형 40"/>
          <p:cNvSpPr/>
          <p:nvPr/>
        </p:nvSpPr>
        <p:spPr>
          <a:xfrm>
            <a:off x="5319767" y="3223622"/>
            <a:ext cx="35727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400" b="1" dirty="0">
                <a:latin typeface="+mn-ea"/>
              </a:rPr>
              <a:t>▣ </a:t>
            </a:r>
            <a:r>
              <a:rPr lang="en-US" altLang="ko-KR" sz="1400" b="1" dirty="0" smtClean="0">
                <a:latin typeface="+mn-ea"/>
              </a:rPr>
              <a:t>Micro </a:t>
            </a:r>
            <a:r>
              <a:rPr lang="en-US" altLang="ko-KR" sz="1400" b="1" dirty="0">
                <a:latin typeface="+mn-ea"/>
              </a:rPr>
              <a:t>Coaxial </a:t>
            </a:r>
            <a:r>
              <a:rPr lang="en-US" altLang="ko-KR" sz="1400" b="1" dirty="0" smtClean="0">
                <a:latin typeface="+mn-ea"/>
              </a:rPr>
              <a:t>Cable</a:t>
            </a:r>
          </a:p>
          <a:p>
            <a:pPr lvl="0"/>
            <a:endParaRPr lang="en-US" altLang="ko-KR" sz="1100" b="1" dirty="0" smtClean="0">
              <a:latin typeface="+mn-ea"/>
            </a:endParaRPr>
          </a:p>
          <a:p>
            <a:pPr lvl="0"/>
            <a:r>
              <a:rPr lang="ko-KR" altLang="en-US" sz="1200" dirty="0" smtClean="0">
                <a:latin typeface="+mn-ea"/>
              </a:rPr>
              <a:t>반도체 제조 및 각종 </a:t>
            </a:r>
            <a:r>
              <a:rPr lang="en-US" altLang="ko-KR" sz="1200" dirty="0" smtClean="0">
                <a:latin typeface="+mn-ea"/>
              </a:rPr>
              <a:t>JIG</a:t>
            </a:r>
            <a:r>
              <a:rPr lang="ko-KR" altLang="en-US" sz="1200" dirty="0" smtClean="0">
                <a:latin typeface="+mn-ea"/>
              </a:rPr>
              <a:t>용 </a:t>
            </a:r>
            <a:r>
              <a:rPr lang="en-US" altLang="ko-KR" sz="1200" dirty="0" smtClean="0">
                <a:latin typeface="+mn-ea"/>
              </a:rPr>
              <a:t>Test cable</a:t>
            </a:r>
            <a:r>
              <a:rPr lang="ko-KR" altLang="en-US" sz="1200" dirty="0" smtClean="0">
                <a:latin typeface="+mn-ea"/>
              </a:rPr>
              <a:t>로 사용되고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있으며 </a:t>
            </a:r>
            <a:r>
              <a:rPr lang="en-US" altLang="ko-KR" sz="1200" dirty="0" smtClean="0">
                <a:latin typeface="+mn-ea"/>
              </a:rPr>
              <a:t>52AWG</a:t>
            </a:r>
            <a:r>
              <a:rPr lang="ko-KR" altLang="en-US" sz="1200" dirty="0" smtClean="0">
                <a:latin typeface="+mn-ea"/>
              </a:rPr>
              <a:t>까지 양산 가능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 lvl="0"/>
            <a:endParaRPr lang="en-US" altLang="ko-KR" sz="1100" dirty="0" smtClean="0">
              <a:latin typeface="+mn-ea"/>
            </a:endParaRPr>
          </a:p>
          <a:p>
            <a:pPr lvl="0"/>
            <a:r>
              <a:rPr lang="ko-KR" altLang="en-US" sz="1400" b="1" dirty="0">
                <a:latin typeface="+mn-ea"/>
              </a:rPr>
              <a:t>▣ </a:t>
            </a:r>
            <a:r>
              <a:rPr lang="en-US" altLang="ko-KR" sz="1400" b="1" dirty="0" smtClean="0">
                <a:latin typeface="+mn-ea"/>
              </a:rPr>
              <a:t>Medical</a:t>
            </a:r>
            <a:r>
              <a:rPr lang="en-US" altLang="ko-KR" sz="1400" b="1" dirty="0">
                <a:latin typeface="+mn-ea"/>
              </a:rPr>
              <a:t> Cable</a:t>
            </a:r>
            <a:r>
              <a:rPr lang="en-US" altLang="ko-KR" sz="1400" dirty="0">
                <a:latin typeface="+mn-ea"/>
              </a:rPr>
              <a:t> </a:t>
            </a:r>
            <a:endParaRPr lang="en-US" altLang="ko-KR" sz="1400" b="1" dirty="0" smtClean="0">
              <a:latin typeface="+mn-ea"/>
            </a:endParaRPr>
          </a:p>
          <a:p>
            <a:pPr lvl="0"/>
            <a:endParaRPr lang="en-US" altLang="ko-KR" sz="1100" b="1" dirty="0">
              <a:latin typeface="+mn-ea"/>
            </a:endParaRPr>
          </a:p>
          <a:p>
            <a:pPr lvl="0"/>
            <a:r>
              <a:rPr lang="ko-KR" altLang="en-US" sz="1200" dirty="0" smtClean="0">
                <a:latin typeface="+mn-ea"/>
              </a:rPr>
              <a:t>초음파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내시경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미용 의료 케이블은 인체 무해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테스트를 </a:t>
            </a:r>
            <a:r>
              <a:rPr lang="ko-KR" altLang="en-US" sz="1200" dirty="0">
                <a:latin typeface="+mn-ea"/>
              </a:rPr>
              <a:t>완료 하였으며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케이블 </a:t>
            </a:r>
            <a:r>
              <a:rPr lang="ko-KR" altLang="en-US" sz="1200" dirty="0" err="1">
                <a:latin typeface="+mn-ea"/>
              </a:rPr>
              <a:t>자켓</a:t>
            </a:r>
            <a:r>
              <a:rPr lang="ko-KR" altLang="en-US" sz="1200" dirty="0">
                <a:latin typeface="+mn-ea"/>
              </a:rPr>
              <a:t> 재질의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다양성을 보유</a:t>
            </a:r>
            <a:endParaRPr lang="en-US" altLang="ko-KR" sz="1200" dirty="0" smtClean="0">
              <a:latin typeface="+mn-ea"/>
            </a:endParaRPr>
          </a:p>
          <a:p>
            <a:pPr lvl="0"/>
            <a:r>
              <a:rPr lang="en-US" altLang="ko-KR" sz="1100" dirty="0" smtClean="0">
                <a:latin typeface="+mn-ea"/>
              </a:rPr>
              <a:t>.  </a:t>
            </a:r>
            <a:endParaRPr lang="en-US" altLang="ko-KR" sz="1100" dirty="0">
              <a:latin typeface="+mn-ea"/>
            </a:endParaRPr>
          </a:p>
          <a:p>
            <a:pPr lvl="0"/>
            <a:r>
              <a:rPr lang="ko-KR" altLang="en-US" sz="1400" b="1" dirty="0">
                <a:latin typeface="+mn-ea"/>
              </a:rPr>
              <a:t>▣ </a:t>
            </a:r>
            <a:r>
              <a:rPr lang="ko-KR" altLang="en-US" sz="1400" b="1" dirty="0" smtClean="0">
                <a:latin typeface="+mn-ea"/>
              </a:rPr>
              <a:t>전기자동차 </a:t>
            </a:r>
            <a:r>
              <a:rPr lang="ko-KR" altLang="en-US" sz="1400" b="1" dirty="0">
                <a:latin typeface="+mn-ea"/>
              </a:rPr>
              <a:t>배선용 </a:t>
            </a:r>
            <a:r>
              <a:rPr lang="ko-KR" altLang="en-US" sz="1400" b="1" dirty="0" smtClean="0">
                <a:latin typeface="+mn-ea"/>
              </a:rPr>
              <a:t>케이블</a:t>
            </a:r>
            <a:endParaRPr lang="en-US" altLang="ko-KR" sz="1400" b="1" dirty="0" smtClean="0">
              <a:latin typeface="+mn-ea"/>
            </a:endParaRPr>
          </a:p>
          <a:p>
            <a:pPr lvl="0"/>
            <a:endParaRPr lang="en-US" altLang="ko-KR" sz="1400" b="1" dirty="0">
              <a:latin typeface="+mn-ea"/>
            </a:endParaRPr>
          </a:p>
          <a:p>
            <a:pPr lvl="0"/>
            <a:r>
              <a:rPr lang="en-US" altLang="ko-KR" sz="1200" dirty="0" smtClean="0">
                <a:latin typeface="+mn-ea"/>
              </a:rPr>
              <a:t>HITACHI </a:t>
            </a:r>
            <a:r>
              <a:rPr lang="ko-KR" altLang="en-US" sz="1200" dirty="0">
                <a:latin typeface="+mn-ea"/>
              </a:rPr>
              <a:t>케이블의 전기자동차용 케이블 및 </a:t>
            </a:r>
            <a:r>
              <a:rPr lang="ko-KR" altLang="en-US" sz="1200" dirty="0" err="1">
                <a:latin typeface="+mn-ea"/>
              </a:rPr>
              <a:t>하네스</a:t>
            </a:r>
            <a:r>
              <a:rPr lang="ko-KR" altLang="en-US" sz="1200" dirty="0">
                <a:latin typeface="+mn-ea"/>
              </a:rPr>
              <a:t> 완제품은 고효율 소형화 경량화를 강점으로 </a:t>
            </a:r>
            <a:endParaRPr lang="en-US" altLang="ko-KR" sz="1200" dirty="0">
              <a:latin typeface="+mn-ea"/>
            </a:endParaRPr>
          </a:p>
          <a:p>
            <a:pPr lvl="0"/>
            <a:r>
              <a:rPr lang="ko-KR" altLang="en-US" sz="1200" dirty="0" smtClean="0">
                <a:latin typeface="+mn-ea"/>
              </a:rPr>
              <a:t>미국의 </a:t>
            </a:r>
            <a:r>
              <a:rPr lang="en-US" altLang="ko-KR" sz="1200" dirty="0">
                <a:latin typeface="+mn-ea"/>
              </a:rPr>
              <a:t>G</a:t>
            </a:r>
            <a:r>
              <a:rPr lang="ko-KR" altLang="en-US" sz="1200" dirty="0">
                <a:latin typeface="+mn-ea"/>
              </a:rPr>
              <a:t>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일본의 </a:t>
            </a:r>
            <a:r>
              <a:rPr lang="en-US" altLang="ko-KR" sz="1200" dirty="0">
                <a:latin typeface="+mn-ea"/>
              </a:rPr>
              <a:t>D</a:t>
            </a:r>
            <a:r>
              <a:rPr lang="ko-KR" altLang="en-US" sz="1200" dirty="0">
                <a:latin typeface="+mn-ea"/>
              </a:rPr>
              <a:t>사에 적용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 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29" y="3106262"/>
            <a:ext cx="2377138" cy="3104419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3611442" y="6309320"/>
            <a:ext cx="816542" cy="164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050" b="1" dirty="0"/>
              <a:t>[</a:t>
            </a:r>
            <a:r>
              <a:rPr lang="ko-KR" altLang="en-US" sz="1050" b="1" dirty="0" smtClean="0"/>
              <a:t>초음파 </a:t>
            </a:r>
            <a:r>
              <a:rPr lang="ko-KR" altLang="en-US" sz="1050" b="1" dirty="0" err="1" smtClean="0"/>
              <a:t>진단기</a:t>
            </a:r>
            <a:r>
              <a:rPr lang="en-US" altLang="ko-KR" sz="1050" b="1" dirty="0" smtClean="0"/>
              <a:t>]</a:t>
            </a:r>
            <a:endParaRPr lang="en-US" altLang="ko-KR" sz="1050" b="1" dirty="0"/>
          </a:p>
        </p:txBody>
      </p:sp>
      <p:sp>
        <p:nvSpPr>
          <p:cNvPr id="44" name="직사각형 43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3-1. HITACHI CABLE(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가동용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/</a:t>
            </a:r>
            <a:r>
              <a:rPr lang="ko-KR" altLang="en-US" sz="2800" b="1" i="1" dirty="0" smtClean="0">
                <a:solidFill>
                  <a:schemeClr val="bg1"/>
                </a:solidFill>
              </a:rPr>
              <a:t>의료용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12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21" y="4289805"/>
            <a:ext cx="2660179" cy="1053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340768"/>
            <a:ext cx="424847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1300" b="1" dirty="0"/>
              <a:t>▣ </a:t>
            </a:r>
            <a:r>
              <a:rPr lang="ko-KR" altLang="en-US" sz="1300" b="1" dirty="0">
                <a:latin typeface="+mn-ea"/>
              </a:rPr>
              <a:t>제품 특징</a:t>
            </a:r>
            <a:endParaRPr lang="en-US" altLang="ko-KR" sz="1300" b="1" dirty="0">
              <a:latin typeface="+mn-ea"/>
            </a:endParaRPr>
          </a:p>
          <a:p>
            <a:endParaRPr lang="en-US" altLang="ko-KR" sz="1300" dirty="0" smtClean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en-US" altLang="ko-KR" sz="1300" dirty="0" smtClean="0">
                <a:latin typeface="+mn-ea"/>
              </a:rPr>
              <a:t> ±</a:t>
            </a:r>
            <a:r>
              <a:rPr lang="en-US" altLang="ko-KR" sz="1300" dirty="0">
                <a:latin typeface="+mn-ea"/>
              </a:rPr>
              <a:t>0.2% </a:t>
            </a:r>
            <a:r>
              <a:rPr lang="en-US" altLang="ko-KR" sz="1300" dirty="0" smtClean="0">
                <a:latin typeface="+mn-ea"/>
              </a:rPr>
              <a:t>Reading/IEC62053-22</a:t>
            </a:r>
            <a:br>
              <a:rPr lang="en-US" altLang="ko-KR" sz="1300" dirty="0" smtClean="0">
                <a:latin typeface="+mn-ea"/>
              </a:rPr>
            </a:br>
            <a:r>
              <a:rPr lang="en-US" altLang="ko-KR" sz="1300" dirty="0" smtClean="0">
                <a:latin typeface="+mn-ea"/>
              </a:rPr>
              <a:t> </a:t>
            </a:r>
            <a:r>
              <a:rPr lang="en-US" altLang="ko-KR" sz="1300" dirty="0">
                <a:latin typeface="+mn-ea"/>
              </a:rPr>
              <a:t>Class 0.5S[Class 0.2S] </a:t>
            </a:r>
            <a:r>
              <a:rPr lang="ko-KR" altLang="en-US" sz="1300" dirty="0" smtClean="0">
                <a:latin typeface="+mn-ea"/>
              </a:rPr>
              <a:t>정밀계측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endParaRPr lang="en-US" altLang="ko-KR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전압</a:t>
            </a:r>
            <a:r>
              <a:rPr lang="en-US" altLang="ko-KR" sz="1300" dirty="0">
                <a:latin typeface="+mn-ea"/>
              </a:rPr>
              <a:t>/</a:t>
            </a:r>
            <a:r>
              <a:rPr lang="ko-KR" altLang="en-US" sz="1300" dirty="0">
                <a:latin typeface="+mn-ea"/>
              </a:rPr>
              <a:t>전류 </a:t>
            </a:r>
            <a:r>
              <a:rPr lang="en-US" altLang="ko-KR" sz="1300" dirty="0">
                <a:latin typeface="+mn-ea"/>
              </a:rPr>
              <a:t>±0.2% Reading</a:t>
            </a:r>
          </a:p>
          <a:p>
            <a:pPr marL="171450" indent="-171450">
              <a:buFont typeface="Wingdings" pitchFamily="2" charset="2"/>
              <a:buChar char="u"/>
            </a:pPr>
            <a:endParaRPr lang="en-US" altLang="ko-KR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삼상전력계측</a:t>
            </a:r>
            <a:r>
              <a:rPr lang="en-US" altLang="ko-KR" sz="1300" dirty="0">
                <a:latin typeface="+mn-ea"/>
              </a:rPr>
              <a:t>, DEMAND </a:t>
            </a:r>
          </a:p>
          <a:p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en-US" altLang="ko-KR" sz="1300" dirty="0" smtClean="0">
                <a:latin typeface="+mn-ea"/>
              </a:rPr>
              <a:t> THD</a:t>
            </a:r>
            <a:r>
              <a:rPr lang="en-US" altLang="ko-KR" sz="1300" dirty="0">
                <a:latin typeface="+mn-ea"/>
              </a:rPr>
              <a:t>, TDD, </a:t>
            </a:r>
            <a:r>
              <a:rPr lang="ko-KR" altLang="en-US" sz="1300" dirty="0">
                <a:latin typeface="+mn-ea"/>
              </a:rPr>
              <a:t>최대</a:t>
            </a:r>
            <a:r>
              <a:rPr lang="en-US" altLang="ko-KR" sz="1300" dirty="0">
                <a:latin typeface="+mn-ea"/>
              </a:rPr>
              <a:t>/</a:t>
            </a:r>
            <a:r>
              <a:rPr lang="ko-KR" altLang="en-US" sz="1300" dirty="0">
                <a:latin typeface="+mn-ea"/>
              </a:rPr>
              <a:t>최소</a:t>
            </a:r>
          </a:p>
          <a:p>
            <a:pPr marL="171450" indent="-171450">
              <a:buFont typeface="Wingdings" pitchFamily="2" charset="2"/>
              <a:buChar char="u"/>
            </a:pPr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en-US" altLang="ko-KR" sz="1300" dirty="0" smtClean="0">
                <a:latin typeface="+mn-ea"/>
              </a:rPr>
              <a:t> Dip[Sag</a:t>
            </a:r>
            <a:r>
              <a:rPr lang="en-US" altLang="ko-KR" sz="1300" dirty="0">
                <a:latin typeface="+mn-ea"/>
              </a:rPr>
              <a:t>], Swell </a:t>
            </a:r>
            <a:r>
              <a:rPr lang="ko-KR" altLang="en-US" sz="1300" dirty="0">
                <a:latin typeface="+mn-ea"/>
              </a:rPr>
              <a:t>이벤트</a:t>
            </a:r>
          </a:p>
          <a:p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전류 </a:t>
            </a:r>
            <a:r>
              <a:rPr lang="ko-KR" altLang="en-US" sz="1300" dirty="0" err="1" smtClean="0">
                <a:latin typeface="+mn-ea"/>
              </a:rPr>
              <a:t>관통형</a:t>
            </a:r>
            <a:r>
              <a:rPr lang="en-US" altLang="ko-KR" sz="1300" dirty="0">
                <a:latin typeface="+mn-ea"/>
              </a:rPr>
              <a:t>[Through hole]</a:t>
            </a:r>
            <a:r>
              <a:rPr lang="ko-KR" altLang="en-US" sz="1300" dirty="0">
                <a:latin typeface="+mn-ea"/>
              </a:rPr>
              <a:t>구조로 설치안전성확보</a:t>
            </a:r>
          </a:p>
          <a:p>
            <a:pPr marL="171450" indent="-171450">
              <a:buFont typeface="Wingdings" pitchFamily="2" charset="2"/>
              <a:buChar char="u"/>
            </a:pPr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다양한 </a:t>
            </a:r>
            <a:r>
              <a:rPr lang="ko-KR" altLang="en-US" sz="1300" dirty="0">
                <a:latin typeface="+mn-ea"/>
              </a:rPr>
              <a:t>정격의 </a:t>
            </a:r>
            <a:r>
              <a:rPr lang="en-US" altLang="ko-KR" sz="1300" dirty="0">
                <a:latin typeface="+mn-ea"/>
              </a:rPr>
              <a:t>MCCB/ELB</a:t>
            </a:r>
            <a:r>
              <a:rPr lang="ko-KR" altLang="en-US" sz="1300" dirty="0">
                <a:latin typeface="+mn-ea"/>
              </a:rPr>
              <a:t>와 일체형설치</a:t>
            </a:r>
          </a:p>
          <a:p>
            <a:pPr marL="171450" indent="-171450">
              <a:buFont typeface="Wingdings" pitchFamily="2" charset="2"/>
              <a:buChar char="u"/>
            </a:pPr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코어분리</a:t>
            </a:r>
            <a:r>
              <a:rPr lang="en-US" altLang="ko-KR" sz="1300" dirty="0">
                <a:latin typeface="+mn-ea"/>
              </a:rPr>
              <a:t>[Split-core]</a:t>
            </a:r>
            <a:r>
              <a:rPr lang="ko-KR" altLang="en-US" sz="1300" dirty="0">
                <a:latin typeface="+mn-ea"/>
              </a:rPr>
              <a:t>구조로 </a:t>
            </a:r>
            <a:r>
              <a:rPr lang="ko-KR" altLang="en-US" sz="1300" dirty="0" err="1" smtClean="0">
                <a:latin typeface="+mn-ea"/>
              </a:rPr>
              <a:t>활선</a:t>
            </a:r>
            <a:r>
              <a:rPr lang="ko-KR" altLang="en-US" sz="1300" dirty="0" smtClean="0">
                <a:latin typeface="+mn-ea"/>
              </a:rPr>
              <a:t> 상태 설치가능</a:t>
            </a:r>
            <a:r>
              <a:rPr lang="en-US" altLang="ko-KR" sz="1300" dirty="0" smtClean="0">
                <a:latin typeface="+mn-ea"/>
              </a:rPr>
              <a:t/>
            </a:r>
            <a:br>
              <a:rPr lang="en-US" altLang="ko-KR" sz="1300" dirty="0" smtClean="0">
                <a:latin typeface="+mn-ea"/>
              </a:rPr>
            </a:br>
            <a:r>
              <a:rPr lang="en-US" altLang="ko-KR" sz="1300" dirty="0" smtClean="0">
                <a:latin typeface="+mn-ea"/>
              </a:rPr>
              <a:t> [</a:t>
            </a:r>
            <a:r>
              <a:rPr lang="ko-KR" altLang="en-US" sz="1300" dirty="0" err="1" smtClean="0">
                <a:latin typeface="+mn-ea"/>
              </a:rPr>
              <a:t>스플릿</a:t>
            </a:r>
            <a:r>
              <a:rPr lang="ko-KR" altLang="en-US" sz="1300" dirty="0" smtClean="0">
                <a:latin typeface="+mn-ea"/>
              </a:rPr>
              <a:t> 코어 </a:t>
            </a:r>
            <a:r>
              <a:rPr lang="ko-KR" altLang="en-US" sz="1300" dirty="0">
                <a:latin typeface="+mn-ea"/>
              </a:rPr>
              <a:t>전력계측모듈만 해당</a:t>
            </a:r>
            <a:r>
              <a:rPr lang="en-US" altLang="ko-KR" sz="1300" dirty="0">
                <a:latin typeface="+mn-ea"/>
              </a:rPr>
              <a:t>] </a:t>
            </a:r>
          </a:p>
          <a:p>
            <a:endParaRPr lang="ko-KR" altLang="en-US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 err="1" smtClean="0">
                <a:latin typeface="+mn-ea"/>
              </a:rPr>
              <a:t>이더넷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>
                <a:latin typeface="+mn-ea"/>
              </a:rPr>
              <a:t>2 </a:t>
            </a:r>
            <a:r>
              <a:rPr lang="ko-KR" altLang="en-US" sz="1300" dirty="0">
                <a:latin typeface="+mn-ea"/>
              </a:rPr>
              <a:t>포트</a:t>
            </a:r>
            <a:r>
              <a:rPr lang="en-US" altLang="ko-KR" sz="1300" dirty="0">
                <a:latin typeface="+mn-ea"/>
              </a:rPr>
              <a:t>[</a:t>
            </a:r>
            <a:r>
              <a:rPr lang="ko-KR" altLang="en-US" sz="1300" dirty="0" err="1" smtClean="0">
                <a:latin typeface="+mn-ea"/>
              </a:rPr>
              <a:t>이더넷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 err="1" smtClean="0">
                <a:latin typeface="+mn-ea"/>
              </a:rPr>
              <a:t>스위칭</a:t>
            </a:r>
            <a:r>
              <a:rPr lang="en-US" altLang="ko-KR" sz="1300" dirty="0" smtClean="0">
                <a:latin typeface="+mn-ea"/>
              </a:rPr>
              <a:t>]   </a:t>
            </a:r>
          </a:p>
          <a:p>
            <a:pPr marL="171450" indent="-171450">
              <a:buFont typeface="Wingdings" pitchFamily="2" charset="2"/>
              <a:buChar char="u"/>
            </a:pPr>
            <a:endParaRPr lang="en-US" altLang="ko-KR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en-US" altLang="ko-KR" sz="1300" dirty="0" smtClean="0">
                <a:latin typeface="+mn-ea"/>
              </a:rPr>
              <a:t>RS-485 </a:t>
            </a:r>
            <a:r>
              <a:rPr lang="en-US" altLang="ko-KR" sz="1300" dirty="0">
                <a:latin typeface="+mn-ea"/>
              </a:rPr>
              <a:t>1</a:t>
            </a:r>
            <a:r>
              <a:rPr lang="ko-KR" altLang="en-US" sz="1300" dirty="0" smtClean="0">
                <a:latin typeface="+mn-ea"/>
              </a:rPr>
              <a:t>포트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endParaRPr lang="en-US" altLang="ko-KR" sz="1300" dirty="0">
              <a:latin typeface="+mn-ea"/>
            </a:endParaRPr>
          </a:p>
          <a:p>
            <a:pPr marL="171450" indent="-171450">
              <a:buFont typeface="Wingdings" pitchFamily="2" charset="2"/>
              <a:buChar char="u"/>
            </a:pPr>
            <a:r>
              <a:rPr lang="en-US" altLang="ko-KR" sz="1300" dirty="0" smtClean="0">
                <a:latin typeface="+mn-ea"/>
              </a:rPr>
              <a:t> CE/UL </a:t>
            </a:r>
            <a:r>
              <a:rPr lang="ko-KR" altLang="en-US" sz="1300" dirty="0">
                <a:latin typeface="+mn-ea"/>
              </a:rPr>
              <a:t>안전성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신뢰성</a:t>
            </a:r>
            <a:endParaRPr lang="ko-KR" altLang="en-US" sz="13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" y="1687435"/>
            <a:ext cx="1562729" cy="12375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3" y="3973570"/>
            <a:ext cx="1518391" cy="137054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100" y="1883256"/>
            <a:ext cx="1934117" cy="104177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7504" y="600943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err="1">
                <a:latin typeface="+mn-ea"/>
              </a:rPr>
              <a:t>Accura</a:t>
            </a:r>
            <a:r>
              <a:rPr lang="en-US" altLang="ko-KR" sz="1400" b="1" dirty="0">
                <a:latin typeface="+mn-ea"/>
              </a:rPr>
              <a:t> 2300(2300S)/</a:t>
            </a:r>
            <a:r>
              <a:rPr lang="en-US" altLang="ko-KR" sz="1400" b="1" dirty="0" smtClean="0">
                <a:latin typeface="+mn-ea"/>
              </a:rPr>
              <a:t>2350 </a:t>
            </a:r>
            <a:r>
              <a:rPr lang="ko-KR" altLang="en-US" sz="1200" b="1" dirty="0" smtClean="0">
                <a:latin typeface="+mn-ea"/>
              </a:rPr>
              <a:t>전력수급중심의 </a:t>
            </a:r>
            <a:r>
              <a:rPr lang="ko-KR" altLang="en-US" sz="1200" b="1" dirty="0" err="1" smtClean="0">
                <a:latin typeface="+mn-ea"/>
              </a:rPr>
              <a:t>총부하</a:t>
            </a:r>
            <a:r>
              <a:rPr lang="ko-KR" altLang="en-US" sz="1200" b="1" dirty="0" smtClean="0">
                <a:latin typeface="+mn-ea"/>
              </a:rPr>
              <a:t> 에너지관리에서 사용 중심의 중요 </a:t>
            </a:r>
            <a:r>
              <a:rPr lang="ko-KR" altLang="en-US" sz="1200" b="1" dirty="0" err="1" smtClean="0">
                <a:latin typeface="+mn-ea"/>
              </a:rPr>
              <a:t>부하별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에너지관리로 패러다임변화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68707" y="3124681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+mn-ea"/>
              </a:rPr>
              <a:t>[</a:t>
            </a:r>
            <a:r>
              <a:rPr lang="en-US" altLang="ko-KR" sz="1400" b="1" dirty="0" err="1" smtClean="0">
                <a:latin typeface="+mn-ea"/>
              </a:rPr>
              <a:t>Accura</a:t>
            </a:r>
            <a:r>
              <a:rPr lang="en-US" altLang="ko-KR" sz="1400" b="1" dirty="0" smtClean="0">
                <a:latin typeface="+mn-ea"/>
              </a:rPr>
              <a:t> 2300 / 2350] 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1263512" y="5548590"/>
            <a:ext cx="215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+mn-ea"/>
              </a:rPr>
              <a:t>[</a:t>
            </a:r>
            <a:r>
              <a:rPr lang="en-US" altLang="ko-KR" sz="1400" b="1" dirty="0" err="1" smtClean="0">
                <a:latin typeface="+mn-ea"/>
              </a:rPr>
              <a:t>Accura</a:t>
            </a:r>
            <a:r>
              <a:rPr lang="en-US" altLang="ko-KR" sz="1400" b="1" dirty="0" smtClean="0">
                <a:latin typeface="+mn-ea"/>
              </a:rPr>
              <a:t> 2300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ko-KR" sz="1400" b="1" dirty="0" smtClean="0">
                <a:latin typeface="+mn-ea"/>
              </a:rPr>
              <a:t> / 2350] 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3-2. ROOTECH – DIGITAL POWER METER</a:t>
            </a:r>
            <a:endParaRPr lang="en-US" altLang="ko-K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5" y="656596"/>
            <a:ext cx="3060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C00000"/>
                </a:solidFill>
                <a:latin typeface="+mn-ea"/>
              </a:rPr>
              <a:t>Accura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 MD-GAS</a:t>
            </a:r>
          </a:p>
          <a:p>
            <a:pPr marL="171450" indent="-1714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가스센서 </a:t>
            </a:r>
            <a:r>
              <a:rPr lang="en-US" altLang="ko-KR" sz="1200" dirty="0" smtClean="0">
                <a:latin typeface="+mn-ea"/>
              </a:rPr>
              <a:t>: TGS813 </a:t>
            </a:r>
            <a:r>
              <a:rPr lang="ko-KR" altLang="en-US" sz="1200" dirty="0" smtClean="0">
                <a:latin typeface="+mn-ea"/>
              </a:rPr>
              <a:t>가연성가스 검지용 </a:t>
            </a:r>
            <a:r>
              <a:rPr lang="en-US" altLang="ko-KR" sz="1200" dirty="0" smtClean="0">
                <a:latin typeface="+mn-ea"/>
              </a:rPr>
              <a:t>[Tin dioxide(Sn02) Semiconductor]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광범위한 가연성가스에 대해 고감도계측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메탄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프로판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부탄에 대해 고감도계측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설정된 기준 값 이상으로 가스농도가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상승하면 상승이벤트 발생</a:t>
            </a:r>
            <a:endParaRPr lang="en-US" altLang="ko-KR" sz="1200" dirty="0" smtClean="0">
              <a:latin typeface="+mn-ea"/>
            </a:endParaRPr>
          </a:p>
          <a:p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이벤트 발생시 </a:t>
            </a:r>
            <a:r>
              <a:rPr lang="en-US" altLang="ko-KR" sz="1200" dirty="0" smtClean="0">
                <a:latin typeface="+mn-ea"/>
              </a:rPr>
              <a:t>DO[Digital Output] </a:t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출력 및 </a:t>
            </a:r>
            <a:r>
              <a:rPr lang="en-US" altLang="ko-KR" sz="1200" dirty="0" smtClean="0">
                <a:latin typeface="+mn-ea"/>
              </a:rPr>
              <a:t>LED </a:t>
            </a:r>
            <a:r>
              <a:rPr lang="ko-KR" altLang="en-US" sz="1200" dirty="0" smtClean="0">
                <a:latin typeface="+mn-ea"/>
              </a:rPr>
              <a:t>점멸</a:t>
            </a:r>
            <a:endParaRPr lang="ko-KR" altLang="en-US" sz="12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703672"/>
            <a:ext cx="3060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C00000"/>
                </a:solidFill>
                <a:latin typeface="+mn-ea"/>
              </a:rPr>
              <a:t>Accura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 2350-GAS</a:t>
            </a:r>
          </a:p>
          <a:p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가스센서 </a:t>
            </a:r>
            <a:r>
              <a:rPr lang="en-US" altLang="ko-KR" sz="1200" dirty="0" smtClean="0">
                <a:latin typeface="+mn-ea"/>
              </a:rPr>
              <a:t>: TGS813 </a:t>
            </a:r>
            <a:r>
              <a:rPr lang="ko-KR" altLang="en-US" sz="1200" dirty="0" smtClean="0">
                <a:latin typeface="+mn-ea"/>
              </a:rPr>
              <a:t>가연성가스 검지용</a:t>
            </a:r>
            <a:r>
              <a:rPr lang="en-US" altLang="ko-KR" sz="1200" dirty="0">
                <a:latin typeface="+mn-ea"/>
              </a:rPr>
              <a:t>[Tin dioxide(Sn02) </a:t>
            </a:r>
            <a:r>
              <a:rPr lang="en-US" altLang="ko-KR" sz="1200" dirty="0" smtClean="0">
                <a:latin typeface="+mn-ea"/>
              </a:rPr>
              <a:t>Semiconductor]</a:t>
            </a: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광범위한 가연성가스에 대해 고감도계측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메탄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ko-KR" altLang="en-US" sz="1200" dirty="0" smtClean="0">
                <a:latin typeface="+mn-ea"/>
              </a:rPr>
              <a:t>프로판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부탄에 대해 고감도계측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설정된 </a:t>
            </a:r>
            <a:r>
              <a:rPr lang="ko-KR" altLang="en-US" sz="1200" dirty="0" err="1" smtClean="0">
                <a:latin typeface="+mn-ea"/>
              </a:rPr>
              <a:t>기준값</a:t>
            </a:r>
            <a:r>
              <a:rPr lang="ko-KR" altLang="en-US" sz="1200" dirty="0" smtClean="0">
                <a:latin typeface="+mn-ea"/>
              </a:rPr>
              <a:t> 이상으로 가스농도가 상승하면 상승이벤트 발생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이벤트 발생시 </a:t>
            </a:r>
            <a:r>
              <a:rPr lang="en-US" altLang="ko-KR" sz="1200" dirty="0" smtClean="0">
                <a:latin typeface="+mn-ea"/>
              </a:rPr>
              <a:t>LED </a:t>
            </a:r>
            <a:r>
              <a:rPr lang="ko-KR" altLang="en-US" sz="1200" dirty="0" smtClean="0">
                <a:latin typeface="+mn-ea"/>
              </a:rPr>
              <a:t>점멸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67561"/>
            <a:ext cx="356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C00000"/>
                </a:solidFill>
                <a:latin typeface="+mn-ea"/>
              </a:rPr>
              <a:t>Accura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 2350-DCM(DC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</a:rPr>
              <a:t>전압 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MODULE)</a:t>
            </a:r>
          </a:p>
          <a:p>
            <a:pPr marL="171450" indent="-1714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 smtClean="0">
                <a:latin typeface="+mn-ea"/>
              </a:rPr>
              <a:t>DC </a:t>
            </a:r>
            <a:r>
              <a:rPr lang="en-US" altLang="ko-KR" sz="1200" dirty="0">
                <a:latin typeface="+mn-ea"/>
              </a:rPr>
              <a:t>12-55V </a:t>
            </a:r>
            <a:r>
              <a:rPr lang="ko-KR" altLang="en-US" sz="1200" dirty="0">
                <a:latin typeface="+mn-ea"/>
              </a:rPr>
              <a:t>계측 </a:t>
            </a:r>
            <a:r>
              <a:rPr lang="en-US" altLang="ko-KR" sz="1200" dirty="0">
                <a:latin typeface="+mn-ea"/>
              </a:rPr>
              <a:t>@ DCM-50V </a:t>
            </a:r>
            <a:r>
              <a:rPr lang="en-US" altLang="ko-KR" sz="1200" dirty="0" smtClean="0">
                <a:latin typeface="+mn-ea"/>
              </a:rPr>
              <a:t>Stand-Alone</a:t>
            </a:r>
            <a:br>
              <a:rPr lang="en-US" altLang="ko-KR" sz="1200" dirty="0" smtClean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DC 0-55V </a:t>
            </a:r>
            <a:r>
              <a:rPr lang="ko-KR" altLang="en-US" sz="1200" dirty="0" smtClean="0">
                <a:latin typeface="+mn-ea"/>
              </a:rPr>
              <a:t>계측 </a:t>
            </a:r>
            <a:r>
              <a:rPr lang="en-US" altLang="ko-KR" sz="1200" dirty="0" smtClean="0">
                <a:latin typeface="+mn-ea"/>
              </a:rPr>
              <a:t>@ DCM-50V Link-Operation</a:t>
            </a:r>
            <a:br>
              <a:rPr lang="en-US" altLang="ko-KR" sz="1200" dirty="0" smtClean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DC </a:t>
            </a:r>
            <a:r>
              <a:rPr lang="en-US" altLang="ko-KR" sz="1200" dirty="0">
                <a:latin typeface="+mn-ea"/>
              </a:rPr>
              <a:t>0-550V </a:t>
            </a:r>
            <a:r>
              <a:rPr lang="ko-KR" altLang="en-US" sz="1200" dirty="0">
                <a:latin typeface="+mn-ea"/>
              </a:rPr>
              <a:t>계측 </a:t>
            </a:r>
            <a:r>
              <a:rPr lang="en-US" altLang="ko-KR" sz="1200" dirty="0">
                <a:latin typeface="+mn-ea"/>
              </a:rPr>
              <a:t>@ DCM-500V </a:t>
            </a:r>
            <a:r>
              <a:rPr lang="en-US" altLang="ko-KR" sz="1200" dirty="0" smtClean="0">
                <a:latin typeface="+mn-ea"/>
              </a:rPr>
              <a:t>Link-Operation</a:t>
            </a:r>
          </a:p>
          <a:p>
            <a:endParaRPr lang="en-US" altLang="ko-KR" sz="1200" dirty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>
                <a:latin typeface="+mn-ea"/>
              </a:rPr>
              <a:t>DC</a:t>
            </a:r>
            <a:r>
              <a:rPr lang="ko-KR" altLang="en-US" sz="1200" dirty="0">
                <a:latin typeface="+mn-ea"/>
              </a:rPr>
              <a:t>전류</a:t>
            </a:r>
            <a:r>
              <a:rPr lang="en-US" altLang="ko-KR" sz="1200" dirty="0">
                <a:latin typeface="+mn-ea"/>
              </a:rPr>
              <a:t>: DC 0-100A </a:t>
            </a:r>
            <a:r>
              <a:rPr lang="ko-KR" altLang="en-US" sz="1200" dirty="0">
                <a:latin typeface="+mn-ea"/>
              </a:rPr>
              <a:t>계측 </a:t>
            </a:r>
            <a:r>
              <a:rPr lang="en-US" altLang="ko-KR" sz="1200" dirty="0">
                <a:latin typeface="+mn-ea"/>
              </a:rPr>
              <a:t>@ </a:t>
            </a:r>
            <a:r>
              <a:rPr lang="en-US" altLang="ko-KR" sz="1200" dirty="0" smtClean="0">
                <a:latin typeface="+mn-ea"/>
              </a:rPr>
              <a:t>DCM-80A</a:t>
            </a:r>
          </a:p>
          <a:p>
            <a:endParaRPr lang="ko-KR" altLang="en-US" sz="1200" dirty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>
                <a:latin typeface="+mn-ea"/>
              </a:rPr>
              <a:t>DC</a:t>
            </a:r>
            <a:r>
              <a:rPr lang="ko-KR" altLang="en-US" sz="1200" dirty="0">
                <a:latin typeface="+mn-ea"/>
              </a:rPr>
              <a:t>전압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전류에 대한 </a:t>
            </a:r>
            <a:r>
              <a:rPr lang="en-US" altLang="ko-KR" sz="1200" dirty="0">
                <a:latin typeface="+mn-ea"/>
              </a:rPr>
              <a:t>Over(</a:t>
            </a:r>
            <a:r>
              <a:rPr lang="ko-KR" altLang="en-US" sz="1200" dirty="0">
                <a:latin typeface="+mn-ea"/>
              </a:rPr>
              <a:t>상승</a:t>
            </a:r>
            <a:r>
              <a:rPr lang="en-US" altLang="ko-KR" sz="1200" dirty="0">
                <a:latin typeface="+mn-ea"/>
              </a:rPr>
              <a:t>)/Under(</a:t>
            </a:r>
            <a:r>
              <a:rPr lang="ko-KR" altLang="en-US" sz="1200" dirty="0">
                <a:latin typeface="+mn-ea"/>
              </a:rPr>
              <a:t>하강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이벤트 </a:t>
            </a:r>
            <a:r>
              <a:rPr lang="ko-KR" altLang="en-US" sz="1200" dirty="0" smtClean="0">
                <a:latin typeface="+mn-ea"/>
              </a:rPr>
              <a:t>발생</a:t>
            </a:r>
            <a:endParaRPr lang="en-US" altLang="ko-KR" sz="1200" dirty="0" smtClean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>
                <a:latin typeface="+mn-ea"/>
              </a:rPr>
              <a:t>이벤트 발생시 </a:t>
            </a:r>
            <a:r>
              <a:rPr lang="en-US" altLang="ko-KR" sz="1200" dirty="0">
                <a:latin typeface="+mn-ea"/>
              </a:rPr>
              <a:t>DO</a:t>
            </a:r>
            <a:r>
              <a:rPr lang="ko-KR" altLang="en-US" sz="1200" dirty="0">
                <a:latin typeface="+mn-ea"/>
              </a:rPr>
              <a:t>연동 </a:t>
            </a:r>
            <a:r>
              <a:rPr lang="ko-KR" altLang="en-US" sz="1200" dirty="0" smtClean="0">
                <a:latin typeface="+mn-ea"/>
              </a:rPr>
              <a:t>가능</a:t>
            </a:r>
            <a:endParaRPr lang="en-US" altLang="ko-KR" sz="1200" dirty="0" smtClean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채널 이벤트 지원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3784972"/>
            <a:ext cx="3563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C00000"/>
                </a:solidFill>
                <a:latin typeface="+mn-ea"/>
              </a:rPr>
              <a:t>Accura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 2350-TEMP</a:t>
            </a:r>
          </a:p>
          <a:p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분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배전반의 내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외부온도 동시계측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err="1" smtClean="0">
                <a:latin typeface="+mn-ea"/>
              </a:rPr>
              <a:t>설정기준값</a:t>
            </a:r>
            <a:r>
              <a:rPr lang="ko-KR" altLang="en-US" sz="1200" dirty="0" smtClean="0">
                <a:latin typeface="+mn-ea"/>
              </a:rPr>
              <a:t> 이상으로 내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외부온도가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상승하면 상승이벤트 발생</a:t>
            </a: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내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외부 온도차이가 </a:t>
            </a:r>
            <a:r>
              <a:rPr lang="ko-KR" altLang="en-US" sz="1200" dirty="0" err="1" smtClean="0">
                <a:latin typeface="+mn-ea"/>
              </a:rPr>
              <a:t>설정기준값</a:t>
            </a:r>
            <a:r>
              <a:rPr lang="ko-KR" altLang="en-US" sz="1200" dirty="0" smtClean="0">
                <a:latin typeface="+mn-ea"/>
              </a:rPr>
              <a:t> 이상으로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상승하면 상승이벤트 발생</a:t>
            </a:r>
            <a:endParaRPr lang="en-US" altLang="ko-KR" sz="1200" dirty="0" smtClean="0">
              <a:latin typeface="+mn-ea"/>
            </a:endParaRPr>
          </a:p>
          <a:p>
            <a:endParaRPr lang="en-US" altLang="ko-KR" sz="1200" dirty="0" smtClean="0">
              <a:latin typeface="+mn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200" dirty="0" smtClean="0">
                <a:latin typeface="+mn-ea"/>
              </a:rPr>
              <a:t>이벤트 발생시 </a:t>
            </a:r>
            <a:r>
              <a:rPr lang="en-US" altLang="ko-KR" sz="1200" dirty="0" smtClean="0">
                <a:latin typeface="+mn-ea"/>
              </a:rPr>
              <a:t>Red LED </a:t>
            </a:r>
            <a:r>
              <a:rPr lang="ko-KR" altLang="en-US" sz="1200" dirty="0" smtClean="0">
                <a:latin typeface="+mn-ea"/>
              </a:rPr>
              <a:t>점멸 </a:t>
            </a:r>
            <a:r>
              <a:rPr lang="en-US" altLang="ko-KR" sz="1200" dirty="0" smtClean="0">
                <a:latin typeface="+mn-ea"/>
              </a:rPr>
              <a:t/>
            </a:r>
            <a:br>
              <a:rPr lang="en-US" altLang="ko-KR" sz="1200" dirty="0" smtClean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[</a:t>
            </a:r>
            <a:r>
              <a:rPr lang="ko-KR" altLang="en-US" sz="1200" dirty="0" err="1" smtClean="0">
                <a:latin typeface="+mn-ea"/>
              </a:rPr>
              <a:t>정상상태시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Green LED]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51813"/>
            <a:ext cx="1053919" cy="17511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00869"/>
            <a:ext cx="1053919" cy="176037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51" y="958590"/>
            <a:ext cx="1146673" cy="18022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4586986"/>
            <a:ext cx="1496179" cy="107426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3-2</a:t>
            </a:r>
            <a:r>
              <a:rPr lang="en-US" altLang="ko-KR" sz="2800" b="1" i="1" dirty="0">
                <a:solidFill>
                  <a:schemeClr val="bg1"/>
                </a:solidFill>
              </a:rPr>
              <a:t>. ROOTECH – DIGITAL POWER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METER </a:t>
            </a:r>
          </a:p>
        </p:txBody>
      </p:sp>
    </p:spTree>
    <p:extLst>
      <p:ext uri="{BB962C8B-B14F-4D97-AF65-F5344CB8AC3E}">
        <p14:creationId xmlns:p14="http://schemas.microsoft.com/office/powerpoint/2010/main" val="2581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64BECD"/>
          </a:solidFill>
        </p:spPr>
        <p:txBody>
          <a:bodyPr wrap="square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</a:rPr>
              <a:t>3-2</a:t>
            </a:r>
            <a:r>
              <a:rPr lang="en-US" altLang="ko-KR" sz="2800" b="1" i="1" dirty="0">
                <a:solidFill>
                  <a:schemeClr val="bg1"/>
                </a:solidFill>
              </a:rPr>
              <a:t>. ROOTECH – DIGITAL POWER </a:t>
            </a:r>
            <a:r>
              <a:rPr lang="en-US" altLang="ko-KR" sz="2800" b="1" i="1" dirty="0" smtClean="0">
                <a:solidFill>
                  <a:schemeClr val="bg1"/>
                </a:solidFill>
              </a:rPr>
              <a:t>METER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3" y="798436"/>
            <a:ext cx="4566811" cy="299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8" y="4147674"/>
            <a:ext cx="4688600" cy="23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3954" y="797829"/>
            <a:ext cx="20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반도체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디스플레이 플랜트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4650" y="3951796"/>
            <a:ext cx="155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[DATA CENTER]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865850" y="2985484"/>
            <a:ext cx="556021" cy="683377"/>
          </a:xfrm>
          <a:prstGeom prst="ellipse">
            <a:avLst/>
          </a:prstGeom>
          <a:noFill/>
          <a:ln w="57150">
            <a:solidFill>
              <a:srgbClr val="64B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147072" y="5033102"/>
            <a:ext cx="549597" cy="632041"/>
          </a:xfrm>
          <a:prstGeom prst="ellipse">
            <a:avLst/>
          </a:prstGeom>
          <a:noFill/>
          <a:ln w="57150">
            <a:solidFill>
              <a:srgbClr val="64B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꺾인 연결선 8"/>
          <p:cNvCxnSpPr>
            <a:stCxn id="8" idx="6"/>
          </p:cNvCxnSpPr>
          <p:nvPr/>
        </p:nvCxnSpPr>
        <p:spPr>
          <a:xfrm flipV="1">
            <a:off x="3696669" y="3327172"/>
            <a:ext cx="2803942" cy="2021951"/>
          </a:xfrm>
          <a:prstGeom prst="bentConnector3">
            <a:avLst>
              <a:gd name="adj1" fmla="val 50000"/>
            </a:avLst>
          </a:prstGeom>
          <a:ln w="57150">
            <a:solidFill>
              <a:srgbClr val="64B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1" y="1295168"/>
            <a:ext cx="2156622" cy="31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꺾인 연결선 10"/>
          <p:cNvCxnSpPr/>
          <p:nvPr/>
        </p:nvCxnSpPr>
        <p:spPr>
          <a:xfrm flipV="1">
            <a:off x="3421871" y="3140968"/>
            <a:ext cx="3078740" cy="206437"/>
          </a:xfrm>
          <a:prstGeom prst="bentConnector3">
            <a:avLst>
              <a:gd name="adj1" fmla="val 50000"/>
            </a:avLst>
          </a:prstGeom>
          <a:ln w="57150">
            <a:solidFill>
              <a:srgbClr val="64B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2510235" y="5389247"/>
            <a:ext cx="549597" cy="632041"/>
          </a:xfrm>
          <a:prstGeom prst="ellipse">
            <a:avLst/>
          </a:prstGeom>
          <a:noFill/>
          <a:ln w="57150">
            <a:solidFill>
              <a:srgbClr val="64B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꺾인 연결선 12"/>
          <p:cNvCxnSpPr>
            <a:stCxn id="12" idx="6"/>
          </p:cNvCxnSpPr>
          <p:nvPr/>
        </p:nvCxnSpPr>
        <p:spPr>
          <a:xfrm flipV="1">
            <a:off x="3059832" y="3501008"/>
            <a:ext cx="3440779" cy="2204260"/>
          </a:xfrm>
          <a:prstGeom prst="bentConnector3">
            <a:avLst>
              <a:gd name="adj1" fmla="val 64247"/>
            </a:avLst>
          </a:prstGeom>
          <a:ln w="57150">
            <a:solidFill>
              <a:srgbClr val="64B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9" descr="DSC_153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1" y="4653136"/>
            <a:ext cx="2156622" cy="8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897</Words>
  <Application>Microsoft Office PowerPoint</Application>
  <PresentationFormat>화면 슬라이드 쇼(4:3)</PresentationFormat>
  <Paragraphs>298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Meiryo UI</vt:lpstr>
      <vt:lpstr>ＭＳ Ｐゴシック</vt:lpstr>
      <vt:lpstr>돋움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Lih</dc:creator>
  <cp:lastModifiedBy>KGU</cp:lastModifiedBy>
  <cp:revision>18</cp:revision>
  <dcterms:created xsi:type="dcterms:W3CDTF">2019-03-14T23:48:59Z</dcterms:created>
  <dcterms:modified xsi:type="dcterms:W3CDTF">2019-11-06T23:47:42Z</dcterms:modified>
</cp:coreProperties>
</file>