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40538" cy="9720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 userDrawn="1">
          <p15:clr>
            <a:srgbClr val="A4A3A4"/>
          </p15:clr>
        </p15:guide>
        <p15:guide id="2" pos="21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340" y="84"/>
      </p:cViewPr>
      <p:guideLst>
        <p:guide orient="horz" pos="3062"/>
        <p:guide pos="21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590794"/>
            <a:ext cx="5814457" cy="3384092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105389"/>
            <a:ext cx="5130404" cy="2346813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36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82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17514"/>
            <a:ext cx="1474991" cy="823747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17514"/>
            <a:ext cx="4339466" cy="823747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075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423318"/>
            <a:ext cx="5899964" cy="4043359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504929"/>
            <a:ext cx="5899964" cy="212630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49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587570"/>
            <a:ext cx="2907229" cy="616741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587570"/>
            <a:ext cx="2907229" cy="616741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49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17516"/>
            <a:ext cx="5899964" cy="18788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382815"/>
            <a:ext cx="2893868" cy="116778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550596"/>
            <a:ext cx="2893868" cy="522239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382815"/>
            <a:ext cx="2908120" cy="1167781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550596"/>
            <a:ext cx="2908120" cy="522239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9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681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188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48018"/>
            <a:ext cx="2206252" cy="2268061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399540"/>
            <a:ext cx="3463022" cy="6907687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16079"/>
            <a:ext cx="2206252" cy="5402397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928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48018"/>
            <a:ext cx="2206252" cy="2268061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399540"/>
            <a:ext cx="3463022" cy="6907687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16079"/>
            <a:ext cx="2206252" cy="5402397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820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17516"/>
            <a:ext cx="5899964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587570"/>
            <a:ext cx="5899964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009246"/>
            <a:ext cx="1539121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B3ED-0179-4F89-8BBC-1DE4DE89E60F}" type="datetimeFigureOut">
              <a:rPr lang="ko-KR" altLang="en-US" smtClean="0"/>
              <a:t>2019-02-11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009246"/>
            <a:ext cx="2308682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009246"/>
            <a:ext cx="1539121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9B975-3472-4288-830B-AD1B155114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12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1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1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1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1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AAB42E0-5EE0-4A6A-BF74-7CDE5C629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71794" cy="972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46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박은빈</dc:creator>
  <cp:lastModifiedBy>박은빈</cp:lastModifiedBy>
  <cp:revision>1</cp:revision>
  <dcterms:created xsi:type="dcterms:W3CDTF">2019-02-11T06:00:46Z</dcterms:created>
  <dcterms:modified xsi:type="dcterms:W3CDTF">2019-02-11T06:01:30Z</dcterms:modified>
</cp:coreProperties>
</file>